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3"/>
  </p:notesMasterIdLst>
  <p:handoutMasterIdLst>
    <p:handoutMasterId r:id="rId4"/>
  </p:handoutMasterIdLst>
  <p:sldIdLst>
    <p:sldId id="562" r:id="rId2"/>
  </p:sldIdLst>
  <p:sldSz cx="6858000" cy="9906000" type="A4"/>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orient="horz" pos="368" userDrawn="1">
          <p15:clr>
            <a:srgbClr val="A4A3A4"/>
          </p15:clr>
        </p15:guide>
        <p15:guide id="3" orient="horz" pos="1645" userDrawn="1">
          <p15:clr>
            <a:srgbClr val="A4A3A4"/>
          </p15:clr>
        </p15:guide>
        <p15:guide id="4" orient="horz" pos="1581" userDrawn="1">
          <p15:clr>
            <a:srgbClr val="A4A3A4"/>
          </p15:clr>
        </p15:guide>
        <p15:guide id="5" orient="horz" pos="5872" userDrawn="1">
          <p15:clr>
            <a:srgbClr val="A4A3A4"/>
          </p15:clr>
        </p15:guide>
        <p15:guide id="6" orient="horz" pos="6069" userDrawn="1">
          <p15:clr>
            <a:srgbClr val="A4A3A4"/>
          </p15:clr>
        </p15:guide>
        <p15:guide id="7" pos="2160" userDrawn="1">
          <p15:clr>
            <a:srgbClr val="A4A3A4"/>
          </p15:clr>
        </p15:guide>
        <p15:guide id="8" pos="357" userDrawn="1">
          <p15:clr>
            <a:srgbClr val="A4A3A4"/>
          </p15:clr>
        </p15:guide>
        <p15:guide id="9" pos="3895" userDrawn="1">
          <p15:clr>
            <a:srgbClr val="A4A3A4"/>
          </p15:clr>
        </p15:guide>
        <p15:guide id="10" pos="4099" userDrawn="1">
          <p15:clr>
            <a:srgbClr val="A4A3A4"/>
          </p15:clr>
        </p15:guide>
        <p15:guide id="11" orient="horz" pos="325" userDrawn="1">
          <p15:clr>
            <a:srgbClr val="A4A3A4"/>
          </p15:clr>
        </p15:guide>
        <p15:guide id="12" orient="horz" pos="163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38"/>
    <a:srgbClr val="D9B5B3"/>
    <a:srgbClr val="073B4D"/>
    <a:srgbClr val="0A5570"/>
    <a:srgbClr val="0A516A"/>
    <a:srgbClr val="0C6382"/>
    <a:srgbClr val="BF827F"/>
    <a:srgbClr val="578B7D"/>
    <a:srgbClr val="AE1E1E"/>
    <a:srgbClr val="CCD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6374" autoAdjust="0"/>
  </p:normalViewPr>
  <p:slideViewPr>
    <p:cSldViewPr snapToObjects="1">
      <p:cViewPr varScale="1">
        <p:scale>
          <a:sx n="60" d="100"/>
          <a:sy n="60" d="100"/>
        </p:scale>
        <p:origin x="2717" y="58"/>
      </p:cViewPr>
      <p:guideLst>
        <p:guide orient="horz" pos="3120"/>
        <p:guide orient="horz" pos="368"/>
        <p:guide orient="horz" pos="1645"/>
        <p:guide orient="horz" pos="1581"/>
        <p:guide orient="horz" pos="5872"/>
        <p:guide orient="horz" pos="6069"/>
        <p:guide pos="2160"/>
        <p:guide pos="357"/>
        <p:guide pos="3895"/>
        <p:guide pos="4099"/>
        <p:guide orient="horz" pos="325"/>
        <p:guide orient="horz" pos="1635"/>
      </p:guideLst>
    </p:cSldViewPr>
  </p:slid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11/08/2023</a:t>
            </a:fld>
            <a:endParaRPr lang="fr-FR"/>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11/08/2023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20315-EB8D-4C36-B2F5-1F0EC1210C5F}" type="slidenum">
              <a:rPr lang="en-GB" smtClean="0"/>
              <a:t>1</a:t>
            </a:fld>
            <a:endParaRPr lang="en-GB"/>
          </a:p>
        </p:txBody>
      </p:sp>
    </p:spTree>
    <p:extLst>
      <p:ext uri="{BB962C8B-B14F-4D97-AF65-F5344CB8AC3E}">
        <p14:creationId xmlns:p14="http://schemas.microsoft.com/office/powerpoint/2010/main" val="2065305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DD47A2AE-D2B8-4B41-81E2-9C008D0277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D02CF150-BF50-48A4-A0D7-2EEDEB5269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a:extLst/>
          </p:cNvPr>
          <p:cNvSpPr>
            <a:spLocks noGrp="1"/>
          </p:cNvSpPr>
          <p:nvPr>
            <p:ph type="body" sz="quarter" idx="13"/>
          </p:nvPr>
        </p:nvSpPr>
        <p:spPr bwMode="gray">
          <a:xfrm>
            <a:off x="242889" y="2404864"/>
            <a:ext cx="6318461" cy="467906"/>
          </a:xfrm>
        </p:spPr>
        <p:txBody>
          <a:bodyPr/>
          <a:lstStyle>
            <a:lvl1pPr marL="18344" indent="165094">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p:txBody>
          <a:bodyPr/>
          <a:lstStyle/>
          <a:p>
            <a:r>
              <a:rPr lang="fr-FR"/>
              <a:t>Modifiez le style du titre</a:t>
            </a:r>
            <a:endParaRPr lang="fr-FR" dirty="0"/>
          </a:p>
        </p:txBody>
      </p:sp>
      <p:sp>
        <p:nvSpPr>
          <p:cNvPr id="8" name="Espace réservé du texte 11">
            <a:extLst/>
          </p:cNvPr>
          <p:cNvSpPr>
            <a:spLocks noGrp="1"/>
          </p:cNvSpPr>
          <p:nvPr>
            <p:ph type="body" sz="quarter" idx="14"/>
          </p:nvPr>
        </p:nvSpPr>
        <p:spPr bwMode="gray">
          <a:xfrm>
            <a:off x="242888" y="3288815"/>
            <a:ext cx="6318251"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242888" y="9239488"/>
            <a:ext cx="877491"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56FFCE94-38D4-4DC8-9CB8-02F979E9BA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E765169C-6B82-443B-A105-4B1E4B0B4A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242646" y="3011451"/>
            <a:ext cx="1890000" cy="5547283"/>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2484000" y="3011451"/>
            <a:ext cx="1890000" cy="5509616"/>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4697999" y="3011451"/>
            <a:ext cx="1890000" cy="5509616"/>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25"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77760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6682567-127F-4644-A5AD-E8EF6A68E2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F7C0C2A7-56B3-4802-AC5B-C1E092BFB9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a:extLst/>
          </p:cNvPr>
          <p:cNvSpPr>
            <a:spLocks noGrp="1"/>
          </p:cNvSpPr>
          <p:nvPr>
            <p:ph type="body" sz="quarter" idx="16"/>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2"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13" name="Espace réservé du texte 11">
            <a:extLst/>
          </p:cNvPr>
          <p:cNvSpPr>
            <a:spLocks noGrp="1"/>
          </p:cNvSpPr>
          <p:nvPr>
            <p:ph type="body" sz="quarter" idx="17"/>
          </p:nvPr>
        </p:nvSpPr>
        <p:spPr bwMode="gray">
          <a:xfrm>
            <a:off x="242648" y="3288815"/>
            <a:ext cx="1917353"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a:extLst/>
          </p:cNvPr>
          <p:cNvSpPr>
            <a:spLocks noGrp="1"/>
          </p:cNvSpPr>
          <p:nvPr>
            <p:ph type="body" sz="quarter" idx="14"/>
          </p:nvPr>
        </p:nvSpPr>
        <p:spPr bwMode="gray">
          <a:xfrm>
            <a:off x="2456892"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a:extLst/>
          </p:cNvPr>
          <p:cNvSpPr>
            <a:spLocks noGrp="1"/>
          </p:cNvSpPr>
          <p:nvPr>
            <p:ph type="body" sz="quarter" idx="18"/>
          </p:nvPr>
        </p:nvSpPr>
        <p:spPr bwMode="gray">
          <a:xfrm>
            <a:off x="4671138"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9521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DF8399D5-BA40-42BA-93EB-104FC31A62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CA7A016E-68C5-4D20-ABAB-0FF2EA4826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242646"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a:extLst/>
          </p:cNvPr>
          <p:cNvSpPr>
            <a:spLocks noGrp="1"/>
          </p:cNvSpPr>
          <p:nvPr>
            <p:ph type="body" sz="quarter" idx="13"/>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8" name="Espace réservé pour une image  7">
            <a:extLst/>
          </p:cNvPr>
          <p:cNvSpPr>
            <a:spLocks noGrp="1"/>
          </p:cNvSpPr>
          <p:nvPr>
            <p:ph type="pic" sz="quarter" idx="15"/>
          </p:nvPr>
        </p:nvSpPr>
        <p:spPr>
          <a:xfrm>
            <a:off x="2348880" y="3288815"/>
            <a:ext cx="4212468" cy="5547283"/>
          </a:xfrm>
        </p:spPr>
        <p:txBody>
          <a:bodyPr rtlCol="0">
            <a:noAutofit/>
          </a:bodyPr>
          <a:lstStyle/>
          <a:p>
            <a:pPr lvl="0"/>
            <a:r>
              <a:rPr lang="fr-FR" noProof="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385386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8C2F631A-20A8-493C-B581-9B1483E4AA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024057A8-9FF7-422D-A34A-CC7ADDACC3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4671138"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a:extLst/>
          </p:cNvPr>
          <p:cNvSpPr>
            <a:spLocks noGrp="1"/>
          </p:cNvSpPr>
          <p:nvPr>
            <p:ph type="body" sz="quarter" idx="13"/>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3" name="Espace réservé du graphique 2">
            <a:extLst/>
          </p:cNvPr>
          <p:cNvSpPr>
            <a:spLocks noGrp="1"/>
          </p:cNvSpPr>
          <p:nvPr>
            <p:ph type="chart" sz="quarter" idx="15"/>
          </p:nvPr>
        </p:nvSpPr>
        <p:spPr>
          <a:xfrm>
            <a:off x="242647" y="3288818"/>
            <a:ext cx="4320779" cy="5546137"/>
          </a:xfrm>
        </p:spPr>
        <p:txBody>
          <a:bodyPr rtlCol="0">
            <a:noAutofit/>
          </a:bodyPr>
          <a:lstStyle/>
          <a:p>
            <a:pPr lvl="0"/>
            <a:r>
              <a:rPr lang="fr-FR" noProof="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860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gar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E45174-3011-49DB-B589-38F2565740F2}"/>
              </a:ext>
            </a:extLst>
          </p:cNvPr>
          <p:cNvSpPr/>
          <p:nvPr userDrawn="1"/>
        </p:nvSpPr>
        <p:spPr>
          <a:xfrm>
            <a:off x="0" y="3546047"/>
            <a:ext cx="6858000" cy="5648221"/>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4" name="Image 7">
            <a:extLst>
              <a:ext uri="{FF2B5EF4-FFF2-40B4-BE49-F238E27FC236}">
                <a16:creationId xmlns:a16="http://schemas.microsoft.com/office/drawing/2014/main" id="{9E8E75C3-AB0D-49DF-BEDF-382660EEE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189311" y="486129"/>
            <a:ext cx="1079897" cy="277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B3E5487F-9B02-4A93-AFB1-D3C06413AB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06667" y="675688"/>
            <a:ext cx="854869" cy="21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10"/>
          <p:cNvSpPr>
            <a:spLocks noGrp="1"/>
          </p:cNvSpPr>
          <p:nvPr>
            <p:ph type="body" sz="quarter" idx="13"/>
          </p:nvPr>
        </p:nvSpPr>
        <p:spPr bwMode="gray">
          <a:xfrm>
            <a:off x="242888" y="4120907"/>
            <a:ext cx="6318000" cy="4416580"/>
          </a:xfrm>
        </p:spPr>
        <p:txBody>
          <a:bodyPr/>
          <a:lstStyle>
            <a:lvl1pPr>
              <a:lnSpc>
                <a:spcPct val="90000"/>
              </a:lnSpc>
              <a:spcAft>
                <a:spcPts val="0"/>
              </a:spcAft>
              <a:defRPr sz="7704" b="1" cap="all" baseline="0"/>
            </a:lvl1pPr>
            <a:lvl2pPr marL="177321" indent="0">
              <a:spcBef>
                <a:spcPts val="963"/>
              </a:spcBef>
              <a:spcAft>
                <a:spcPts val="0"/>
              </a:spcAft>
              <a:buNone/>
              <a:tabLst/>
              <a:defRPr sz="3852"/>
            </a:lvl2pPr>
          </a:lstStyle>
          <a:p>
            <a:pPr lvl="0"/>
            <a:r>
              <a:rPr lang="fr-FR"/>
              <a:t>Modifiez les styles du texte du masque</a:t>
            </a:r>
          </a:p>
          <a:p>
            <a:pPr lvl="1"/>
            <a:r>
              <a:rPr lang="fr-FR"/>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1446"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1247422"/>
            <a:ext cx="6858000" cy="8658578"/>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pic>
        <p:nvPicPr>
          <p:cNvPr id="4" name="Image 7">
            <a:extLst>
              <a:ext uri="{FF2B5EF4-FFF2-40B4-BE49-F238E27FC236}">
                <a16:creationId xmlns:a16="http://schemas.microsoft.com/office/drawing/2014/main" id="{6466B68C-A249-4AF7-9D3A-B00C15781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2AE4189B-321D-4141-BE1B-3C1A404E0D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0"/>
          <p:cNvSpPr>
            <a:spLocks noGrp="1"/>
          </p:cNvSpPr>
          <p:nvPr>
            <p:ph type="body" sz="quarter" idx="13"/>
          </p:nvPr>
        </p:nvSpPr>
        <p:spPr bwMode="gray">
          <a:xfrm>
            <a:off x="242888" y="4120907"/>
            <a:ext cx="6318000" cy="4416580"/>
          </a:xfrm>
        </p:spPr>
        <p:txBody>
          <a:bodyPr/>
          <a:lstStyle>
            <a:lvl1pPr marL="1167885" indent="-990564">
              <a:lnSpc>
                <a:spcPct val="90000"/>
              </a:lnSpc>
              <a:spcAft>
                <a:spcPts val="0"/>
              </a:spcAft>
              <a:buFont typeface="+mj-lt"/>
              <a:buAutoNum type="arabicPeriod"/>
              <a:defRPr sz="6261" b="1" cap="all" baseline="0">
                <a:solidFill>
                  <a:schemeClr val="bg1"/>
                </a:solidFill>
              </a:defRPr>
            </a:lvl1pPr>
            <a:lvl2pPr marL="177321" indent="0">
              <a:spcBef>
                <a:spcPts val="963"/>
              </a:spcBef>
              <a:spcAft>
                <a:spcPts val="0"/>
              </a:spcAft>
              <a:buNone/>
              <a:tabLst/>
              <a:defRPr sz="3565">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272655" y="9239488"/>
            <a:ext cx="877490" cy="666515"/>
          </a:xfrm>
        </p:spPr>
        <p:txBody>
          <a:bodyPr lIns="0" tIns="0" rIns="0" bIns="0" anchorCtr="0">
            <a:noAutofit/>
          </a:bodyPr>
          <a:lstStyle>
            <a:lvl1pPr algn="l">
              <a:defRPr sz="1446" b="1" smtClean="0">
                <a:solidFill>
                  <a:schemeClr val="bg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1446"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1275733"/>
            <a:ext cx="6858000" cy="79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9178340"/>
            <a:ext cx="6858000" cy="727663"/>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pic>
        <p:nvPicPr>
          <p:cNvPr id="5" name="Image 8">
            <a:extLst>
              <a:ext uri="{FF2B5EF4-FFF2-40B4-BE49-F238E27FC236}">
                <a16:creationId xmlns:a16="http://schemas.microsoft.com/office/drawing/2014/main" id="{07BF3C9F-4C43-49B9-A89C-C727FB774E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a:extLst>
              <a:ext uri="{FF2B5EF4-FFF2-40B4-BE49-F238E27FC236}">
                <a16:creationId xmlns:a16="http://schemas.microsoft.com/office/drawing/2014/main" id="{729F7DE0-DE42-48DA-B676-8E7955AF36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space réservé du texte 10"/>
          <p:cNvSpPr>
            <a:spLocks noGrp="1"/>
          </p:cNvSpPr>
          <p:nvPr>
            <p:ph type="body" sz="quarter" idx="13"/>
          </p:nvPr>
        </p:nvSpPr>
        <p:spPr bwMode="gray">
          <a:xfrm>
            <a:off x="242888" y="4120907"/>
            <a:ext cx="6318000" cy="4416580"/>
          </a:xfrm>
        </p:spPr>
        <p:txBody>
          <a:bodyPr/>
          <a:lstStyle>
            <a:lvl1pPr marL="1167885" indent="-990564">
              <a:lnSpc>
                <a:spcPct val="90000"/>
              </a:lnSpc>
              <a:spcAft>
                <a:spcPts val="0"/>
              </a:spcAft>
              <a:buFont typeface="+mj-lt"/>
              <a:buAutoNum type="alphaUcPeriod"/>
              <a:defRPr sz="4815" b="1" cap="all" baseline="0">
                <a:solidFill>
                  <a:schemeClr val="tx1"/>
                </a:solidFill>
              </a:defRPr>
            </a:lvl1pPr>
            <a:lvl2pPr marL="177321" indent="0">
              <a:spcBef>
                <a:spcPts val="963"/>
              </a:spcBef>
              <a:spcAft>
                <a:spcPts val="0"/>
              </a:spcAft>
              <a:buNone/>
              <a:tabLst/>
              <a:defRPr sz="3565">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272655" y="9239488"/>
            <a:ext cx="877490" cy="666515"/>
          </a:xfrm>
        </p:spPr>
        <p:txBody>
          <a:bodyPr lIns="0" tIns="0" rIns="0" bIns="0" anchorCtr="0">
            <a:noAutofit/>
          </a:bodyPr>
          <a:lstStyle>
            <a:lvl1pPr algn="l">
              <a:defRPr sz="1446" b="1" smtClean="0">
                <a:solidFill>
                  <a:schemeClr val="bg1"/>
                </a:solidFill>
              </a:defRPr>
            </a:lvl1pPr>
          </a:lstStyle>
          <a:p>
            <a:pPr>
              <a:defRPr/>
            </a:pPr>
            <a:r>
              <a:rPr lang="fr-FR"/>
              <a:t>09/03/2022</a:t>
            </a:r>
            <a:endParaRPr lang="fr-FR" dirty="0"/>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1446"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0"/>
            <a:ext cx="5829300" cy="3448756"/>
          </a:xfrm>
        </p:spPr>
        <p:txBody>
          <a:bodyPr anchor="b"/>
          <a:lstStyle>
            <a:lvl1pPr algn="ctr">
              <a:defRPr sz="4499"/>
            </a:lvl1pPr>
          </a:lstStyle>
          <a:p>
            <a:r>
              <a:rPr lang="fr-FR"/>
              <a:t>Modifiez le style du titre</a:t>
            </a:r>
            <a:endParaRPr lang="en-US"/>
          </a:p>
        </p:txBody>
      </p:sp>
      <p:sp>
        <p:nvSpPr>
          <p:cNvPr id="3" name="Subtitle 2"/>
          <p:cNvSpPr>
            <a:spLocks noGrp="1"/>
          </p:cNvSpPr>
          <p:nvPr>
            <p:ph type="subTitle" idx="1"/>
          </p:nvPr>
        </p:nvSpPr>
        <p:spPr>
          <a:xfrm>
            <a:off x="857250" y="5202948"/>
            <a:ext cx="5143500" cy="2391655"/>
          </a:xfrm>
        </p:spPr>
        <p:txBody>
          <a:bodyPr/>
          <a:lstStyle>
            <a:lvl1pPr marL="0" indent="0" algn="ctr">
              <a:buNone/>
              <a:defRPr sz="1801"/>
            </a:lvl1pPr>
            <a:lvl2pPr marL="342868" indent="0" algn="ctr">
              <a:buNone/>
              <a:defRPr sz="1500"/>
            </a:lvl2pPr>
            <a:lvl3pPr marL="685732" indent="0" algn="ctr">
              <a:buNone/>
              <a:defRPr sz="1350"/>
            </a:lvl3pPr>
            <a:lvl4pPr marL="1028600" indent="0" algn="ctr">
              <a:buNone/>
              <a:defRPr sz="1200"/>
            </a:lvl4pPr>
            <a:lvl5pPr marL="1371466" indent="0" algn="ctr">
              <a:buNone/>
              <a:defRPr sz="1200"/>
            </a:lvl5pPr>
            <a:lvl6pPr marL="1714332" indent="0" algn="ctr">
              <a:buNone/>
              <a:defRPr sz="1200"/>
            </a:lvl6pPr>
            <a:lvl7pPr marL="2057200" indent="0" algn="ctr">
              <a:buNone/>
              <a:defRPr sz="1200"/>
            </a:lvl7pPr>
            <a:lvl8pPr marL="2400066" indent="0" algn="ctr">
              <a:buNone/>
              <a:defRPr sz="1200"/>
            </a:lvl8pPr>
            <a:lvl9pPr marL="2742932"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BBAAA4E-DD60-493E-A474-6A7CA698F688}" type="datetimeFigureOut">
              <a:rPr lang="fr-FR" smtClean="0"/>
              <a:t>11/08/2023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4CBBC2-BB27-49B5-AAA0-51F809211533}" type="slidenum">
              <a:rPr lang="fr-FR" smtClean="0"/>
              <a:t>‹N°›</a:t>
            </a:fld>
            <a:endParaRPr lang="fr-FR"/>
          </a:p>
        </p:txBody>
      </p:sp>
    </p:spTree>
    <p:extLst>
      <p:ext uri="{BB962C8B-B14F-4D97-AF65-F5344CB8AC3E}">
        <p14:creationId xmlns:p14="http://schemas.microsoft.com/office/powerpoint/2010/main" val="336478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242889" y="3289773"/>
            <a:ext cx="6318647" cy="568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5549505" y="9211969"/>
            <a:ext cx="1012031" cy="694031"/>
          </a:xfrm>
          <a:prstGeom prst="rect">
            <a:avLst/>
          </a:prstGeom>
        </p:spPr>
        <p:txBody>
          <a:bodyPr vert="horz" lIns="0" tIns="0" rIns="0" bIns="0" rtlCol="0" anchor="ctr" anchorCtr="0">
            <a:noAutofit/>
          </a:bodyPr>
          <a:lstStyle>
            <a:lvl1pPr algn="r" eaLnBrk="1" fontAlgn="auto" hangingPunct="1">
              <a:spcBef>
                <a:spcPts val="0"/>
              </a:spcBef>
              <a:spcAft>
                <a:spcPts val="0"/>
              </a:spcAft>
              <a:defRPr sz="1446"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242889" y="1314685"/>
            <a:ext cx="6318647"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236935" y="9211972"/>
            <a:ext cx="1543050" cy="528931"/>
          </a:xfrm>
          <a:prstGeom prst="rect">
            <a:avLst/>
          </a:prstGeom>
        </p:spPr>
        <p:txBody>
          <a:bodyPr vert="horz" lIns="91440" tIns="45720" rIns="91440" bIns="45720" rtlCol="0" anchor="ctr"/>
          <a:lstStyle>
            <a:lvl1pPr algn="l" eaLnBrk="1" fontAlgn="auto" hangingPunct="1">
              <a:spcBef>
                <a:spcPts val="0"/>
              </a:spcBef>
              <a:spcAft>
                <a:spcPts val="0"/>
              </a:spcAft>
              <a:defRPr sz="1446" b="1" cap="all" smtClean="0">
                <a:solidFill>
                  <a:schemeClr val="tx1"/>
                </a:solidFill>
                <a:latin typeface="+mn-lt"/>
              </a:defRPr>
            </a:lvl1pPr>
          </a:lstStyle>
          <a:p>
            <a:pPr>
              <a:defRPr/>
            </a:pPr>
            <a:r>
              <a:rPr lang="fr-FR"/>
              <a:t>09/03/2022</a:t>
            </a:r>
            <a:endParaRPr lang="fr-FR"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Lst>
  <p:hf hdr="0" ftr="0" dt="0"/>
  <p:txStyles>
    <p:titleStyle>
      <a:lvl1pPr marL="27517" algn="l" rtl="0" fontAlgn="base">
        <a:lnSpc>
          <a:spcPct val="90000"/>
        </a:lnSpc>
        <a:spcBef>
          <a:spcPct val="0"/>
        </a:spcBef>
        <a:spcAft>
          <a:spcPct val="0"/>
        </a:spcAft>
        <a:defRPr sz="4815" b="1" kern="1200">
          <a:solidFill>
            <a:schemeClr val="tx1"/>
          </a:solidFill>
          <a:latin typeface="+mj-lt"/>
          <a:ea typeface="+mj-ea"/>
          <a:cs typeface="+mj-cs"/>
        </a:defRPr>
      </a:lvl1pPr>
      <a:lvl2pPr marL="27517" algn="l" rtl="0" fontAlgn="base">
        <a:lnSpc>
          <a:spcPct val="90000"/>
        </a:lnSpc>
        <a:spcBef>
          <a:spcPct val="0"/>
        </a:spcBef>
        <a:spcAft>
          <a:spcPct val="0"/>
        </a:spcAft>
        <a:defRPr sz="4815" b="1">
          <a:solidFill>
            <a:schemeClr val="tx1"/>
          </a:solidFill>
          <a:latin typeface="Arial" panose="020B0604020202020204" pitchFamily="34" charset="0"/>
        </a:defRPr>
      </a:lvl2pPr>
      <a:lvl3pPr marL="27517" algn="l" rtl="0" fontAlgn="base">
        <a:lnSpc>
          <a:spcPct val="90000"/>
        </a:lnSpc>
        <a:spcBef>
          <a:spcPct val="0"/>
        </a:spcBef>
        <a:spcAft>
          <a:spcPct val="0"/>
        </a:spcAft>
        <a:defRPr sz="4815" b="1">
          <a:solidFill>
            <a:schemeClr val="tx1"/>
          </a:solidFill>
          <a:latin typeface="Arial" panose="020B0604020202020204" pitchFamily="34" charset="0"/>
        </a:defRPr>
      </a:lvl3pPr>
      <a:lvl4pPr marL="27517" algn="l" rtl="0" fontAlgn="base">
        <a:lnSpc>
          <a:spcPct val="90000"/>
        </a:lnSpc>
        <a:spcBef>
          <a:spcPct val="0"/>
        </a:spcBef>
        <a:spcAft>
          <a:spcPct val="0"/>
        </a:spcAft>
        <a:defRPr sz="4815" b="1">
          <a:solidFill>
            <a:schemeClr val="tx1"/>
          </a:solidFill>
          <a:latin typeface="Arial" panose="020B0604020202020204" pitchFamily="34" charset="0"/>
        </a:defRPr>
      </a:lvl4pPr>
      <a:lvl5pPr marL="27517" algn="l" rtl="0" fontAlgn="base">
        <a:lnSpc>
          <a:spcPct val="90000"/>
        </a:lnSpc>
        <a:spcBef>
          <a:spcPct val="0"/>
        </a:spcBef>
        <a:spcAft>
          <a:spcPct val="0"/>
        </a:spcAft>
        <a:defRPr sz="4815" b="1">
          <a:solidFill>
            <a:schemeClr val="tx1"/>
          </a:solidFill>
          <a:latin typeface="Arial" panose="020B0604020202020204" pitchFamily="34" charset="0"/>
        </a:defRPr>
      </a:lvl5pPr>
      <a:lvl6pPr marL="908016" algn="l" rtl="0" fontAlgn="base">
        <a:lnSpc>
          <a:spcPct val="90000"/>
        </a:lnSpc>
        <a:spcBef>
          <a:spcPct val="0"/>
        </a:spcBef>
        <a:spcAft>
          <a:spcPct val="0"/>
        </a:spcAft>
        <a:defRPr sz="4815" b="1">
          <a:solidFill>
            <a:schemeClr val="tx1"/>
          </a:solidFill>
          <a:latin typeface="Arial" panose="020B0604020202020204" pitchFamily="34" charset="0"/>
        </a:defRPr>
      </a:lvl6pPr>
      <a:lvl7pPr marL="1788516" algn="l" rtl="0" fontAlgn="base">
        <a:lnSpc>
          <a:spcPct val="90000"/>
        </a:lnSpc>
        <a:spcBef>
          <a:spcPct val="0"/>
        </a:spcBef>
        <a:spcAft>
          <a:spcPct val="0"/>
        </a:spcAft>
        <a:defRPr sz="4815" b="1">
          <a:solidFill>
            <a:schemeClr val="tx1"/>
          </a:solidFill>
          <a:latin typeface="Arial" panose="020B0604020202020204" pitchFamily="34" charset="0"/>
        </a:defRPr>
      </a:lvl7pPr>
      <a:lvl8pPr marL="2669014" algn="l" rtl="0" fontAlgn="base">
        <a:lnSpc>
          <a:spcPct val="90000"/>
        </a:lnSpc>
        <a:spcBef>
          <a:spcPct val="0"/>
        </a:spcBef>
        <a:spcAft>
          <a:spcPct val="0"/>
        </a:spcAft>
        <a:defRPr sz="4815" b="1">
          <a:solidFill>
            <a:schemeClr val="tx1"/>
          </a:solidFill>
          <a:latin typeface="Arial" panose="020B0604020202020204" pitchFamily="34" charset="0"/>
        </a:defRPr>
      </a:lvl8pPr>
      <a:lvl9pPr marL="3549515" algn="l" rtl="0" fontAlgn="base">
        <a:lnSpc>
          <a:spcPct val="90000"/>
        </a:lnSpc>
        <a:spcBef>
          <a:spcPct val="0"/>
        </a:spcBef>
        <a:spcAft>
          <a:spcPct val="0"/>
        </a:spcAft>
        <a:defRPr sz="4815" b="1">
          <a:solidFill>
            <a:schemeClr val="tx1"/>
          </a:solidFill>
          <a:latin typeface="Arial" panose="020B0604020202020204" pitchFamily="34" charset="0"/>
        </a:defRPr>
      </a:lvl9pPr>
    </p:titleStyle>
    <p:bodyStyle>
      <a:lvl1pPr marL="177321" algn="l" rtl="0" fontAlgn="base">
        <a:spcBef>
          <a:spcPct val="0"/>
        </a:spcBef>
        <a:spcAft>
          <a:spcPts val="963"/>
        </a:spcAft>
        <a:buFont typeface="Arial" panose="020B0604020202020204" pitchFamily="34" charset="0"/>
        <a:defRPr sz="2696" kern="1200">
          <a:solidFill>
            <a:schemeClr val="tx1"/>
          </a:solidFill>
          <a:latin typeface="+mn-lt"/>
          <a:ea typeface="+mn-ea"/>
          <a:cs typeface="+mn-cs"/>
        </a:defRPr>
      </a:lvl1pPr>
      <a:lvl2pPr marL="675663" indent="-330188" algn="l" rtl="0" fontAlgn="base">
        <a:spcBef>
          <a:spcPts val="1156"/>
        </a:spcBef>
        <a:spcAft>
          <a:spcPts val="1156"/>
        </a:spcAft>
        <a:buSzPct val="100000"/>
        <a:buFont typeface="Arial" panose="020B0604020202020204" pitchFamily="34" charset="0"/>
        <a:buChar char="•"/>
        <a:defRPr sz="2311" kern="1200">
          <a:solidFill>
            <a:schemeClr val="tx1"/>
          </a:solidFill>
          <a:latin typeface="+mn-lt"/>
          <a:ea typeface="+mn-ea"/>
          <a:cs typeface="+mn-cs"/>
        </a:defRPr>
      </a:lvl2pPr>
      <a:lvl3pPr marL="1021135" indent="-330188" algn="l" rtl="0" fontAlgn="base">
        <a:spcBef>
          <a:spcPts val="193"/>
        </a:spcBef>
        <a:spcAft>
          <a:spcPts val="193"/>
        </a:spcAft>
        <a:buSzPct val="100000"/>
        <a:buFont typeface="Wingdings" panose="05000000000000000000" pitchFamily="2" charset="2"/>
        <a:buChar char="§"/>
        <a:defRPr sz="1926" kern="1200">
          <a:solidFill>
            <a:schemeClr val="tx1"/>
          </a:solidFill>
          <a:latin typeface="+mn-lt"/>
          <a:ea typeface="+mn-ea"/>
          <a:cs typeface="+mn-cs"/>
        </a:defRPr>
      </a:lvl3pPr>
      <a:lvl4pPr marL="1369665" indent="-330188" algn="l" rtl="0" fontAlgn="base">
        <a:spcBef>
          <a:spcPts val="193"/>
        </a:spcBef>
        <a:spcAft>
          <a:spcPts val="193"/>
        </a:spcAft>
        <a:buSzPct val="100000"/>
        <a:buFont typeface="Arial" panose="020B0604020202020204" pitchFamily="34" charset="0"/>
        <a:buChar char="•"/>
        <a:defRPr sz="1541" kern="1200">
          <a:solidFill>
            <a:schemeClr val="tx1"/>
          </a:solidFill>
          <a:latin typeface="+mn-lt"/>
          <a:ea typeface="+mn-ea"/>
          <a:cs typeface="+mn-cs"/>
        </a:defRPr>
      </a:lvl4pPr>
      <a:lvl5pPr marL="1785458" indent="-330188" algn="l" rtl="0" fontAlgn="base">
        <a:spcBef>
          <a:spcPts val="193"/>
        </a:spcBef>
        <a:spcAft>
          <a:spcPts val="193"/>
        </a:spcAft>
        <a:buSzPct val="100000"/>
        <a:buFont typeface="Wingdings" panose="05000000000000000000" pitchFamily="2" charset="2"/>
        <a:buChar char="§"/>
        <a:defRPr sz="1348" kern="1200">
          <a:solidFill>
            <a:schemeClr val="tx1"/>
          </a:solidFill>
          <a:latin typeface="+mn-lt"/>
          <a:ea typeface="+mn-ea"/>
          <a:cs typeface="+mn-cs"/>
        </a:defRPr>
      </a:lvl5pPr>
      <a:lvl6pPr marL="4842747"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6pPr>
      <a:lvl7pPr marL="5723247"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7pPr>
      <a:lvl8pPr marL="6163496" indent="0" algn="l" defTabSz="1760999" rtl="0" eaLnBrk="1" latinLnBrk="0" hangingPunct="1">
        <a:spcBef>
          <a:spcPct val="20000"/>
        </a:spcBef>
        <a:buFont typeface="Arial" pitchFamily="34" charset="0"/>
        <a:buNone/>
        <a:defRPr sz="3852" kern="1200">
          <a:solidFill>
            <a:schemeClr val="tx1"/>
          </a:solidFill>
          <a:latin typeface="+mn-lt"/>
          <a:ea typeface="+mn-ea"/>
          <a:cs typeface="+mn-cs"/>
        </a:defRPr>
      </a:lvl8pPr>
      <a:lvl9pPr marL="7484246"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9pPr>
    </p:bodyStyle>
    <p:otherStyle>
      <a:defPPr>
        <a:defRPr lang="fr-FR"/>
      </a:defPPr>
      <a:lvl1pPr marL="0" algn="l" defTabSz="1760999" rtl="0" eaLnBrk="1" latinLnBrk="0" hangingPunct="1">
        <a:defRPr sz="3467" kern="1200">
          <a:solidFill>
            <a:schemeClr val="tx1"/>
          </a:solidFill>
          <a:latin typeface="+mn-lt"/>
          <a:ea typeface="+mn-ea"/>
          <a:cs typeface="+mn-cs"/>
        </a:defRPr>
      </a:lvl1pPr>
      <a:lvl2pPr marL="880500" algn="l" defTabSz="1760999" rtl="0" eaLnBrk="1" latinLnBrk="0" hangingPunct="1">
        <a:defRPr sz="3467" kern="1200">
          <a:solidFill>
            <a:schemeClr val="tx1"/>
          </a:solidFill>
          <a:latin typeface="+mn-lt"/>
          <a:ea typeface="+mn-ea"/>
          <a:cs typeface="+mn-cs"/>
        </a:defRPr>
      </a:lvl2pPr>
      <a:lvl3pPr marL="1760999" algn="l" defTabSz="1760999" rtl="0" eaLnBrk="1" latinLnBrk="0" hangingPunct="1">
        <a:defRPr sz="3467" kern="1200">
          <a:solidFill>
            <a:schemeClr val="tx1"/>
          </a:solidFill>
          <a:latin typeface="+mn-lt"/>
          <a:ea typeface="+mn-ea"/>
          <a:cs typeface="+mn-cs"/>
        </a:defRPr>
      </a:lvl3pPr>
      <a:lvl4pPr marL="2641499" algn="l" defTabSz="1760999" rtl="0" eaLnBrk="1" latinLnBrk="0" hangingPunct="1">
        <a:defRPr sz="3467" kern="1200">
          <a:solidFill>
            <a:schemeClr val="tx1"/>
          </a:solidFill>
          <a:latin typeface="+mn-lt"/>
          <a:ea typeface="+mn-ea"/>
          <a:cs typeface="+mn-cs"/>
        </a:defRPr>
      </a:lvl4pPr>
      <a:lvl5pPr marL="3521997" algn="l" defTabSz="1760999" rtl="0" eaLnBrk="1" latinLnBrk="0" hangingPunct="1">
        <a:defRPr sz="3467" kern="1200">
          <a:solidFill>
            <a:schemeClr val="tx1"/>
          </a:solidFill>
          <a:latin typeface="+mn-lt"/>
          <a:ea typeface="+mn-ea"/>
          <a:cs typeface="+mn-cs"/>
        </a:defRPr>
      </a:lvl5pPr>
      <a:lvl6pPr marL="4402498" algn="l" defTabSz="1760999" rtl="0" eaLnBrk="1" latinLnBrk="0" hangingPunct="1">
        <a:defRPr sz="3467" kern="1200">
          <a:solidFill>
            <a:schemeClr val="tx1"/>
          </a:solidFill>
          <a:latin typeface="+mn-lt"/>
          <a:ea typeface="+mn-ea"/>
          <a:cs typeface="+mn-cs"/>
        </a:defRPr>
      </a:lvl6pPr>
      <a:lvl7pPr marL="5282996" algn="l" defTabSz="1760999" rtl="0" eaLnBrk="1" latinLnBrk="0" hangingPunct="1">
        <a:defRPr sz="3467" kern="1200">
          <a:solidFill>
            <a:schemeClr val="tx1"/>
          </a:solidFill>
          <a:latin typeface="+mn-lt"/>
          <a:ea typeface="+mn-ea"/>
          <a:cs typeface="+mn-cs"/>
        </a:defRPr>
      </a:lvl7pPr>
      <a:lvl8pPr marL="6163496" algn="l" defTabSz="1760999" rtl="0" eaLnBrk="1" latinLnBrk="0" hangingPunct="1">
        <a:defRPr sz="3467" kern="1200">
          <a:solidFill>
            <a:schemeClr val="tx1"/>
          </a:solidFill>
          <a:latin typeface="+mn-lt"/>
          <a:ea typeface="+mn-ea"/>
          <a:cs typeface="+mn-cs"/>
        </a:defRPr>
      </a:lvl8pPr>
      <a:lvl9pPr marL="7043997" algn="l" defTabSz="176099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_gvt_4eme">
            <a:extLst>
              <a:ext uri="{FF2B5EF4-FFF2-40B4-BE49-F238E27FC236}">
                <a16:creationId xmlns:a16="http://schemas.microsoft.com/office/drawing/2014/main" id="{B604B508-9859-4133-B6AE-BD0A5B81D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15"/>
          <a:stretch>
            <a:fillRect/>
          </a:stretch>
        </p:blipFill>
        <p:spPr bwMode="auto">
          <a:xfrm>
            <a:off x="-27767" y="0"/>
            <a:ext cx="6885385" cy="990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itre 1">
            <a:extLst>
              <a:ext uri="{FF2B5EF4-FFF2-40B4-BE49-F238E27FC236}">
                <a16:creationId xmlns:a16="http://schemas.microsoft.com/office/drawing/2014/main" id="{CD9B121A-4327-4A71-BBE4-D8C5C84CD5E5}"/>
              </a:ext>
            </a:extLst>
          </p:cNvPr>
          <p:cNvSpPr txBox="1">
            <a:spLocks/>
          </p:cNvSpPr>
          <p:nvPr/>
        </p:nvSpPr>
        <p:spPr>
          <a:xfrm>
            <a:off x="1387082" y="734697"/>
            <a:ext cx="4921747" cy="491978"/>
          </a:xfrm>
          <a:prstGeom prst="rect">
            <a:avLst/>
          </a:prstGeom>
        </p:spPr>
        <p:txBody>
          <a:bodyPr vert="horz" lIns="0" tIns="0" rIns="0" bIns="0" rtlCol="0" anchor="ctr" anchorCtr="0">
            <a:noAutofit/>
          </a:bodyPr>
          <a:lstStyle>
            <a:lvl1pPr algn="l" defTabSz="685743" rtl="0" eaLnBrk="1" latinLnBrk="0" hangingPunct="1">
              <a:lnSpc>
                <a:spcPts val="2025"/>
              </a:lnSpc>
              <a:spcBef>
                <a:spcPts val="0"/>
              </a:spcBef>
              <a:buNone/>
              <a:defRPr sz="2100" b="1" kern="1200" baseline="0">
                <a:solidFill>
                  <a:srgbClr val="006AB2"/>
                </a:solidFill>
                <a:latin typeface="+mj-lt"/>
                <a:ea typeface="+mj-ea"/>
                <a:cs typeface="+mj-cs"/>
              </a:defRPr>
            </a:lvl1pPr>
          </a:lstStyle>
          <a:p>
            <a:pPr algn="ctr" defTabSz="685678" fontAlgn="auto">
              <a:lnSpc>
                <a:spcPct val="114000"/>
              </a:lnSpc>
              <a:spcAft>
                <a:spcPts val="0"/>
              </a:spcAft>
              <a:defRPr/>
            </a:pPr>
            <a:r>
              <a:rPr lang="fr-FR" sz="2200" dirty="0">
                <a:solidFill>
                  <a:srgbClr val="0C6382"/>
                </a:solidFill>
                <a:latin typeface="Marianne ExtraBold" panose="02000000000000000000" pitchFamily="2" charset="0"/>
                <a:cs typeface="Segoe UI" panose="020B0502040204020203" pitchFamily="34" charset="0"/>
              </a:rPr>
              <a:t>Exercice de gestion de crise cyber</a:t>
            </a:r>
          </a:p>
          <a:p>
            <a:pPr algn="ctr" defTabSz="685678" fontAlgn="auto">
              <a:lnSpc>
                <a:spcPct val="114000"/>
              </a:lnSpc>
              <a:spcAft>
                <a:spcPts val="0"/>
              </a:spcAft>
              <a:defRPr/>
            </a:pPr>
            <a:r>
              <a:rPr lang="fr-FR" sz="2200" dirty="0">
                <a:solidFill>
                  <a:srgbClr val="0C6382"/>
                </a:solidFill>
                <a:latin typeface="Marianne ExtraBold" panose="02000000000000000000" pitchFamily="2" charset="0"/>
                <a:cs typeface="Segoe UI" panose="020B0502040204020203" pitchFamily="34" charset="0"/>
              </a:rPr>
              <a:t>Kit simulation</a:t>
            </a:r>
          </a:p>
        </p:txBody>
      </p:sp>
      <p:sp>
        <p:nvSpPr>
          <p:cNvPr id="35" name="TextBox 138">
            <a:extLst>
              <a:ext uri="{FF2B5EF4-FFF2-40B4-BE49-F238E27FC236}">
                <a16:creationId xmlns:a16="http://schemas.microsoft.com/office/drawing/2014/main" id="{C4C4841E-37F3-4457-9F28-5F9C78652426}"/>
              </a:ext>
            </a:extLst>
          </p:cNvPr>
          <p:cNvSpPr txBox="1"/>
          <p:nvPr/>
        </p:nvSpPr>
        <p:spPr>
          <a:xfrm>
            <a:off x="704050" y="2090210"/>
            <a:ext cx="5641958" cy="928075"/>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Cette fiche « rôle de l’observateur » a pour objectif de vous guider dans cette fonction d’observateur de l’exercice. </a:t>
            </a:r>
          </a:p>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Cette fonction peut être assurée par un collaborateur de l’entité joueuse. Pour chaque cellule de crise mobilisée, un observateur doit être présent.</a:t>
            </a:r>
          </a:p>
        </p:txBody>
      </p:sp>
      <p:pic>
        <p:nvPicPr>
          <p:cNvPr id="3" name="Image 2">
            <a:extLst>
              <a:ext uri="{FF2B5EF4-FFF2-40B4-BE49-F238E27FC236}">
                <a16:creationId xmlns:a16="http://schemas.microsoft.com/office/drawing/2014/main" id="{81A522B3-3BCF-4A8C-B74E-EE8BBB9951D1}"/>
              </a:ext>
            </a:extLst>
          </p:cNvPr>
          <p:cNvPicPr>
            <a:picLocks noChangeAspect="1"/>
          </p:cNvPicPr>
          <p:nvPr/>
        </p:nvPicPr>
        <p:blipFill>
          <a:blip r:embed="rId4"/>
          <a:stretch>
            <a:fillRect/>
          </a:stretch>
        </p:blipFill>
        <p:spPr>
          <a:xfrm>
            <a:off x="531293" y="614837"/>
            <a:ext cx="748790" cy="1241543"/>
          </a:xfrm>
          <a:prstGeom prst="rect">
            <a:avLst/>
          </a:prstGeom>
        </p:spPr>
      </p:pic>
      <p:sp>
        <p:nvSpPr>
          <p:cNvPr id="14" name="Rectangle 13">
            <a:extLst>
              <a:ext uri="{FF2B5EF4-FFF2-40B4-BE49-F238E27FC236}">
                <a16:creationId xmlns:a16="http://schemas.microsoft.com/office/drawing/2014/main" id="{B125B5CC-D11B-4390-98DC-E34D108F3B24}"/>
              </a:ext>
            </a:extLst>
          </p:cNvPr>
          <p:cNvSpPr/>
          <p:nvPr/>
        </p:nvSpPr>
        <p:spPr>
          <a:xfrm rot="16200000">
            <a:off x="5772961" y="771722"/>
            <a:ext cx="1856380" cy="312936"/>
          </a:xfrm>
          <a:prstGeom prst="rect">
            <a:avLst/>
          </a:prstGeom>
          <a:solidFill>
            <a:srgbClr val="004C38"/>
          </a:solidFill>
          <a:ln>
            <a:solidFill>
              <a:srgbClr val="004C3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a:latin typeface="Marianne" panose="02000000000000000000" pitchFamily="50" charset="0"/>
                <a:cs typeface="Segoe UI" panose="020B0502040204020203" pitchFamily="34" charset="0"/>
              </a:rPr>
              <a:t>Volet Observateur</a:t>
            </a:r>
          </a:p>
        </p:txBody>
      </p:sp>
      <p:sp>
        <p:nvSpPr>
          <p:cNvPr id="19" name="Rectangle 18">
            <a:extLst>
              <a:ext uri="{FF2B5EF4-FFF2-40B4-BE49-F238E27FC236}">
                <a16:creationId xmlns:a16="http://schemas.microsoft.com/office/drawing/2014/main" id="{662F1A21-6E74-4A32-84DE-EC8CF0A4E941}"/>
              </a:ext>
            </a:extLst>
          </p:cNvPr>
          <p:cNvSpPr/>
          <p:nvPr/>
        </p:nvSpPr>
        <p:spPr>
          <a:xfrm>
            <a:off x="1515937" y="1316681"/>
            <a:ext cx="4162526" cy="5103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BF827F"/>
                </a:solidFill>
                <a:latin typeface="Marianne" panose="02000000000000000000" pitchFamily="50" charset="0"/>
                <a:cs typeface="Segoe UI" panose="020B0502040204020203" pitchFamily="34" charset="0"/>
              </a:rPr>
              <a:t>Fiche « Rôle de l’observateur »</a:t>
            </a:r>
          </a:p>
        </p:txBody>
      </p:sp>
      <p:sp>
        <p:nvSpPr>
          <p:cNvPr id="21" name="Rectangle 20">
            <a:extLst>
              <a:ext uri="{FF2B5EF4-FFF2-40B4-BE49-F238E27FC236}">
                <a16:creationId xmlns:a16="http://schemas.microsoft.com/office/drawing/2014/main" id="{55966BDA-7360-4D11-BB60-00B9E6C40EEB}"/>
              </a:ext>
            </a:extLst>
          </p:cNvPr>
          <p:cNvSpPr/>
          <p:nvPr/>
        </p:nvSpPr>
        <p:spPr>
          <a:xfrm>
            <a:off x="1666212" y="1869048"/>
            <a:ext cx="3861975" cy="45719"/>
          </a:xfrm>
          <a:prstGeom prst="rect">
            <a:avLst/>
          </a:prstGeom>
          <a:solidFill>
            <a:srgbClr val="D9B5B3"/>
          </a:solidFill>
          <a:ln>
            <a:solidFill>
              <a:srgbClr val="D9B5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F3C797C3-4ACD-46D7-892B-4B8F7334A06B}"/>
              </a:ext>
            </a:extLst>
          </p:cNvPr>
          <p:cNvSpPr/>
          <p:nvPr/>
        </p:nvSpPr>
        <p:spPr>
          <a:xfrm>
            <a:off x="704050" y="3047097"/>
            <a:ext cx="6012668" cy="3370153"/>
          </a:xfrm>
          <a:prstGeom prst="rect">
            <a:avLst/>
          </a:prstGeom>
        </p:spPr>
        <p:txBody>
          <a:bodyPr wrap="square">
            <a:spAutoFit/>
          </a:bodyPr>
          <a:lstStyle/>
          <a:p>
            <a:pPr algn="just"/>
            <a:r>
              <a:rPr lang="fr-FR" sz="1100" kern="0" dirty="0">
                <a:latin typeface="Marianne" panose="02000000000000000000" pitchFamily="50" charset="0"/>
                <a:ea typeface="Geneva" charset="-128"/>
                <a:cs typeface="Segoe UI" panose="020B0502040204020203" pitchFamily="34" charset="0"/>
              </a:rPr>
              <a:t>L’observateur, qui a connaissance du chronogramme, doit remplir plusieurs missions : </a:t>
            </a:r>
          </a:p>
          <a:p>
            <a:pPr algn="just"/>
            <a:endParaRPr lang="fr-FR" sz="1100" kern="0" dirty="0">
              <a:latin typeface="Marianne" panose="02000000000000000000" pitchFamily="50" charset="0"/>
              <a:ea typeface="Geneva" charset="-128"/>
              <a:cs typeface="Segoe UI" panose="020B0502040204020203" pitchFamily="34" charset="0"/>
            </a:endParaRPr>
          </a:p>
          <a:p>
            <a:pPr marL="171450" indent="-171450" algn="just">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Il observe le fonctionnement du dispositif de gestion de crise à travers une prise de notes et une grille d’observation qui lui a été remise en amont par le planificateur de l’exercice ;</a:t>
            </a:r>
          </a:p>
          <a:p>
            <a:pPr marL="171450" indent="-171450" algn="just">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Il compare les réactions des joueurs avec les réactions attendues mentionnées dans le chronogramme selon le stimuli ;</a:t>
            </a:r>
          </a:p>
          <a:p>
            <a:pPr marL="171450" indent="-171450" algn="just">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L’observateur est aussi « les yeux et les oreilles » des animateurs si ces derniers sont dans une salle différente des joueurs. Ils appuient alors les animateurs en relayant leurs actions et les difficultés afin que l’équipe d’animation puisse adapter le rythme d’envoi des stimulis. </a:t>
            </a:r>
          </a:p>
          <a:p>
            <a:pPr marL="171450" indent="-171450" algn="just">
              <a:spcAft>
                <a:spcPts val="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L’observateur aura pleinement son rôle à jouer lors des retours d’expérience (RETEX) à chaud et à froid, notamment lors du RETEX à chaud où il pourra observer quelques points forts observés lors de l’exercice. </a:t>
            </a:r>
          </a:p>
          <a:p>
            <a:pPr algn="just">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spcAft>
                <a:spcPts val="0"/>
              </a:spcAft>
            </a:pPr>
            <a:r>
              <a:rPr lang="fr-FR" sz="1100" kern="0" dirty="0">
                <a:latin typeface="Marianne" panose="02000000000000000000" pitchFamily="50" charset="0"/>
                <a:ea typeface="Geneva" charset="-128"/>
                <a:cs typeface="Segoe UI" panose="020B0502040204020203" pitchFamily="34" charset="0"/>
              </a:rPr>
              <a:t>Il convient de préciser que l’observateur ne doit pas intervenir dans le cours de l’exercice, il n’a aucun rôle actif et doit limiter au maximum les échanges avec les joueurs. </a:t>
            </a:r>
          </a:p>
        </p:txBody>
      </p:sp>
      <p:sp>
        <p:nvSpPr>
          <p:cNvPr id="4" name="Organigramme : Connecteur page suivante 3">
            <a:extLst>
              <a:ext uri="{FF2B5EF4-FFF2-40B4-BE49-F238E27FC236}">
                <a16:creationId xmlns:a16="http://schemas.microsoft.com/office/drawing/2014/main" id="{CEFE034D-DD53-42BC-9F8C-8D0B0EB555AA}"/>
              </a:ext>
            </a:extLst>
          </p:cNvPr>
          <p:cNvSpPr/>
          <p:nvPr/>
        </p:nvSpPr>
        <p:spPr>
          <a:xfrm rot="16200000">
            <a:off x="962013" y="6395570"/>
            <a:ext cx="152585" cy="483555"/>
          </a:xfrm>
          <a:prstGeom prst="flowChartOffpageConnector">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38">
            <a:extLst>
              <a:ext uri="{FF2B5EF4-FFF2-40B4-BE49-F238E27FC236}">
                <a16:creationId xmlns:a16="http://schemas.microsoft.com/office/drawing/2014/main" id="{9ADA54CC-61F7-4843-B9C6-370605939E46}"/>
              </a:ext>
            </a:extLst>
          </p:cNvPr>
          <p:cNvSpPr txBox="1"/>
          <p:nvPr/>
        </p:nvSpPr>
        <p:spPr>
          <a:xfrm>
            <a:off x="692696" y="6825663"/>
            <a:ext cx="6012668" cy="465127"/>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La grille d’observation a pour but d’évaluer de manière objective le déroulé de l’exercice. Elle est composée de cinq thématiques :</a:t>
            </a:r>
          </a:p>
        </p:txBody>
      </p:sp>
      <p:sp>
        <p:nvSpPr>
          <p:cNvPr id="12" name="TextBox 138">
            <a:extLst>
              <a:ext uri="{FF2B5EF4-FFF2-40B4-BE49-F238E27FC236}">
                <a16:creationId xmlns:a16="http://schemas.microsoft.com/office/drawing/2014/main" id="{826B1AF9-A93F-47F4-B350-5172D7B1ED3B}"/>
              </a:ext>
            </a:extLst>
          </p:cNvPr>
          <p:cNvSpPr txBox="1"/>
          <p:nvPr/>
        </p:nvSpPr>
        <p:spPr>
          <a:xfrm>
            <a:off x="1280083" y="6502105"/>
            <a:ext cx="2040903" cy="272126"/>
          </a:xfrm>
          <a:prstGeom prst="rect">
            <a:avLst/>
          </a:prstGeom>
          <a:noFill/>
        </p:spPr>
        <p:txBody>
          <a:bodyPr wrap="square">
            <a:spAutoFit/>
          </a:bodyPr>
          <a:lstStyle/>
          <a:p>
            <a:pPr algn="just">
              <a:lnSpc>
                <a:spcPct val="114000"/>
              </a:lnSpc>
              <a:spcAft>
                <a:spcPts val="600"/>
              </a:spcAft>
            </a:pPr>
            <a:r>
              <a:rPr lang="fr-FR" sz="1100" b="1" kern="0" dirty="0">
                <a:latin typeface="Marianne" panose="02000000000000000000" pitchFamily="50" charset="0"/>
                <a:ea typeface="Geneva" charset="-128"/>
                <a:cs typeface="Segoe UI" panose="020B0502040204020203" pitchFamily="34" charset="0"/>
              </a:rPr>
              <a:t>Grille d’observation </a:t>
            </a:r>
          </a:p>
        </p:txBody>
      </p:sp>
      <p:sp>
        <p:nvSpPr>
          <p:cNvPr id="5" name="Ellipse 4">
            <a:extLst>
              <a:ext uri="{FF2B5EF4-FFF2-40B4-BE49-F238E27FC236}">
                <a16:creationId xmlns:a16="http://schemas.microsoft.com/office/drawing/2014/main" id="{FBB077F6-5F32-4D06-9399-C17D40847833}"/>
              </a:ext>
            </a:extLst>
          </p:cNvPr>
          <p:cNvSpPr/>
          <p:nvPr/>
        </p:nvSpPr>
        <p:spPr>
          <a:xfrm>
            <a:off x="761688" y="7365268"/>
            <a:ext cx="288000" cy="288000"/>
          </a:xfrm>
          <a:prstGeom prst="ellipse">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Marianne" panose="02000000000000000000" pitchFamily="50" charset="0"/>
              </a:rPr>
              <a:t>1</a:t>
            </a:r>
          </a:p>
        </p:txBody>
      </p:sp>
      <p:sp>
        <p:nvSpPr>
          <p:cNvPr id="20" name="Ellipse 19">
            <a:extLst>
              <a:ext uri="{FF2B5EF4-FFF2-40B4-BE49-F238E27FC236}">
                <a16:creationId xmlns:a16="http://schemas.microsoft.com/office/drawing/2014/main" id="{447012F7-783D-4DB7-80F7-61B66EAA8E35}"/>
              </a:ext>
            </a:extLst>
          </p:cNvPr>
          <p:cNvSpPr/>
          <p:nvPr/>
        </p:nvSpPr>
        <p:spPr>
          <a:xfrm>
            <a:off x="761688" y="7729043"/>
            <a:ext cx="288000" cy="288000"/>
          </a:xfrm>
          <a:prstGeom prst="ellipse">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Marianne" panose="02000000000000000000" pitchFamily="50" charset="0"/>
              </a:rPr>
              <a:t>2</a:t>
            </a:r>
          </a:p>
        </p:txBody>
      </p:sp>
      <p:sp>
        <p:nvSpPr>
          <p:cNvPr id="22" name="Ellipse 21">
            <a:extLst>
              <a:ext uri="{FF2B5EF4-FFF2-40B4-BE49-F238E27FC236}">
                <a16:creationId xmlns:a16="http://schemas.microsoft.com/office/drawing/2014/main" id="{4F8343F6-991C-41BC-8206-8F7F69C4B981}"/>
              </a:ext>
            </a:extLst>
          </p:cNvPr>
          <p:cNvSpPr/>
          <p:nvPr/>
        </p:nvSpPr>
        <p:spPr>
          <a:xfrm>
            <a:off x="761688" y="8097318"/>
            <a:ext cx="288000" cy="288000"/>
          </a:xfrm>
          <a:prstGeom prst="ellipse">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Marianne" panose="02000000000000000000" pitchFamily="50" charset="0"/>
              </a:rPr>
              <a:t>3</a:t>
            </a:r>
          </a:p>
        </p:txBody>
      </p:sp>
      <p:sp>
        <p:nvSpPr>
          <p:cNvPr id="23" name="Ellipse 22">
            <a:extLst>
              <a:ext uri="{FF2B5EF4-FFF2-40B4-BE49-F238E27FC236}">
                <a16:creationId xmlns:a16="http://schemas.microsoft.com/office/drawing/2014/main" id="{69495F83-B17E-4973-AD0F-0F4BDC89AB45}"/>
              </a:ext>
            </a:extLst>
          </p:cNvPr>
          <p:cNvSpPr/>
          <p:nvPr/>
        </p:nvSpPr>
        <p:spPr>
          <a:xfrm>
            <a:off x="761688" y="8465593"/>
            <a:ext cx="288000" cy="288000"/>
          </a:xfrm>
          <a:prstGeom prst="ellipse">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Marianne" panose="02000000000000000000" pitchFamily="50" charset="0"/>
              </a:rPr>
              <a:t>4</a:t>
            </a:r>
          </a:p>
        </p:txBody>
      </p:sp>
      <p:sp>
        <p:nvSpPr>
          <p:cNvPr id="24" name="Ellipse 23">
            <a:extLst>
              <a:ext uri="{FF2B5EF4-FFF2-40B4-BE49-F238E27FC236}">
                <a16:creationId xmlns:a16="http://schemas.microsoft.com/office/drawing/2014/main" id="{344091D4-38A7-473B-A412-306C8C35E2D5}"/>
              </a:ext>
            </a:extLst>
          </p:cNvPr>
          <p:cNvSpPr/>
          <p:nvPr/>
        </p:nvSpPr>
        <p:spPr>
          <a:xfrm>
            <a:off x="757499" y="8833868"/>
            <a:ext cx="288000" cy="288000"/>
          </a:xfrm>
          <a:prstGeom prst="ellipse">
            <a:avLst/>
          </a:prstGeom>
          <a:solidFill>
            <a:srgbClr val="D9B5B3"/>
          </a:solidFill>
          <a:ln>
            <a:solidFill>
              <a:srgbClr val="D9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Marianne" panose="02000000000000000000" pitchFamily="50" charset="0"/>
              </a:rPr>
              <a:t>5</a:t>
            </a:r>
          </a:p>
        </p:txBody>
      </p:sp>
      <p:sp>
        <p:nvSpPr>
          <p:cNvPr id="25" name="TextBox 138">
            <a:extLst>
              <a:ext uri="{FF2B5EF4-FFF2-40B4-BE49-F238E27FC236}">
                <a16:creationId xmlns:a16="http://schemas.microsoft.com/office/drawing/2014/main" id="{F60067BC-737A-4DA6-8AC3-223D0CF1357F}"/>
              </a:ext>
            </a:extLst>
          </p:cNvPr>
          <p:cNvSpPr txBox="1"/>
          <p:nvPr/>
        </p:nvSpPr>
        <p:spPr>
          <a:xfrm>
            <a:off x="1045499" y="7376642"/>
            <a:ext cx="4208670" cy="272126"/>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Méthodologie de gestion de crise </a:t>
            </a:r>
          </a:p>
        </p:txBody>
      </p:sp>
      <p:sp>
        <p:nvSpPr>
          <p:cNvPr id="26" name="TextBox 138">
            <a:extLst>
              <a:ext uri="{FF2B5EF4-FFF2-40B4-BE49-F238E27FC236}">
                <a16:creationId xmlns:a16="http://schemas.microsoft.com/office/drawing/2014/main" id="{9AA80874-1B47-4C1D-9117-0E07E5A2A8B6}"/>
              </a:ext>
            </a:extLst>
          </p:cNvPr>
          <p:cNvSpPr txBox="1"/>
          <p:nvPr/>
        </p:nvSpPr>
        <p:spPr>
          <a:xfrm>
            <a:off x="1045499" y="7729043"/>
            <a:ext cx="4208670" cy="272126"/>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Organisation de la cellule de crise</a:t>
            </a:r>
          </a:p>
        </p:txBody>
      </p:sp>
      <p:sp>
        <p:nvSpPr>
          <p:cNvPr id="27" name="TextBox 138">
            <a:extLst>
              <a:ext uri="{FF2B5EF4-FFF2-40B4-BE49-F238E27FC236}">
                <a16:creationId xmlns:a16="http://schemas.microsoft.com/office/drawing/2014/main" id="{2494CF57-2911-40D7-8D4D-582C4822990E}"/>
              </a:ext>
            </a:extLst>
          </p:cNvPr>
          <p:cNvSpPr txBox="1"/>
          <p:nvPr/>
        </p:nvSpPr>
        <p:spPr>
          <a:xfrm>
            <a:off x="1035829" y="8097318"/>
            <a:ext cx="4208670" cy="272126"/>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Prise de décision</a:t>
            </a:r>
          </a:p>
        </p:txBody>
      </p:sp>
      <p:sp>
        <p:nvSpPr>
          <p:cNvPr id="28" name="TextBox 138">
            <a:extLst>
              <a:ext uri="{FF2B5EF4-FFF2-40B4-BE49-F238E27FC236}">
                <a16:creationId xmlns:a16="http://schemas.microsoft.com/office/drawing/2014/main" id="{0012F722-7298-4CE2-BA23-B9BC88CA8E78}"/>
              </a:ext>
            </a:extLst>
          </p:cNvPr>
          <p:cNvSpPr txBox="1"/>
          <p:nvPr/>
        </p:nvSpPr>
        <p:spPr>
          <a:xfrm>
            <a:off x="1035085" y="8481467"/>
            <a:ext cx="4208670" cy="272126"/>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Réponse métier</a:t>
            </a:r>
          </a:p>
        </p:txBody>
      </p:sp>
      <p:sp>
        <p:nvSpPr>
          <p:cNvPr id="29" name="TextBox 138">
            <a:extLst>
              <a:ext uri="{FF2B5EF4-FFF2-40B4-BE49-F238E27FC236}">
                <a16:creationId xmlns:a16="http://schemas.microsoft.com/office/drawing/2014/main" id="{10436AD2-6F0C-43F5-B570-F63A0E49CCF4}"/>
              </a:ext>
            </a:extLst>
          </p:cNvPr>
          <p:cNvSpPr txBox="1"/>
          <p:nvPr/>
        </p:nvSpPr>
        <p:spPr>
          <a:xfrm>
            <a:off x="1035085" y="8845719"/>
            <a:ext cx="4208670" cy="272126"/>
          </a:xfrm>
          <a:prstGeom prst="rect">
            <a:avLst/>
          </a:prstGeom>
          <a:noFill/>
        </p:spPr>
        <p:txBody>
          <a:bodyPr wrap="square">
            <a:spAutoFit/>
          </a:bodyPr>
          <a:lstStyle/>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Compétences de gestion de crise de la cellule</a:t>
            </a:r>
          </a:p>
        </p:txBody>
      </p:sp>
    </p:spTree>
    <p:extLst>
      <p:ext uri="{BB962C8B-B14F-4D97-AF65-F5344CB8AC3E}">
        <p14:creationId xmlns:p14="http://schemas.microsoft.com/office/powerpoint/2010/main" val="4132673362"/>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TEMPLATE_OPERATEURS</Template>
  <TotalTime>33824</TotalTime>
  <Words>302</Words>
  <Application>Microsoft Office PowerPoint</Application>
  <PresentationFormat>Format A4 (210 x 297 mm)</PresentationFormat>
  <Paragraphs>27</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Calibri</vt:lpstr>
      <vt:lpstr>Geneva</vt:lpstr>
      <vt:lpstr>Marianne</vt:lpstr>
      <vt:lpstr>Marianne ExtraBold</vt:lpstr>
      <vt:lpstr>Segoe UI</vt:lpstr>
      <vt:lpstr>Wingdings</vt:lpstr>
      <vt:lpstr>TEMPLATE_OPERATEURS</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1001</cp:revision>
  <dcterms:created xsi:type="dcterms:W3CDTF">2020-08-04T12:18:42Z</dcterms:created>
  <dcterms:modified xsi:type="dcterms:W3CDTF">2023-08-11T12:10:13Z</dcterms:modified>
</cp:coreProperties>
</file>