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3" r:id="rId1"/>
    <p:sldMasterId id="2147483838" r:id="rId2"/>
  </p:sldMasterIdLst>
  <p:notesMasterIdLst>
    <p:notesMasterId r:id="rId32"/>
  </p:notesMasterIdLst>
  <p:handoutMasterIdLst>
    <p:handoutMasterId r:id="rId33"/>
  </p:handoutMasterIdLst>
  <p:sldIdLst>
    <p:sldId id="332" r:id="rId3"/>
    <p:sldId id="334" r:id="rId4"/>
    <p:sldId id="335" r:id="rId5"/>
    <p:sldId id="336" r:id="rId6"/>
    <p:sldId id="337" r:id="rId7"/>
    <p:sldId id="401" r:id="rId8"/>
    <p:sldId id="338" r:id="rId9"/>
    <p:sldId id="339" r:id="rId10"/>
    <p:sldId id="343" r:id="rId11"/>
    <p:sldId id="344" r:id="rId12"/>
    <p:sldId id="345" r:id="rId13"/>
    <p:sldId id="402" r:id="rId14"/>
    <p:sldId id="346" r:id="rId15"/>
    <p:sldId id="341" r:id="rId16"/>
    <p:sldId id="347" r:id="rId17"/>
    <p:sldId id="348" r:id="rId18"/>
    <p:sldId id="349" r:id="rId19"/>
    <p:sldId id="350" r:id="rId20"/>
    <p:sldId id="351" r:id="rId21"/>
    <p:sldId id="340" r:id="rId22"/>
    <p:sldId id="352" r:id="rId23"/>
    <p:sldId id="353" r:id="rId24"/>
    <p:sldId id="403" r:id="rId25"/>
    <p:sldId id="354" r:id="rId26"/>
    <p:sldId id="355" r:id="rId27"/>
    <p:sldId id="342" r:id="rId28"/>
    <p:sldId id="356" r:id="rId29"/>
    <p:sldId id="357" r:id="rId30"/>
    <p:sldId id="333" r:id="rId31"/>
  </p:sldIdLst>
  <p:sldSz cx="9144000" cy="5143500" type="screen16x9"/>
  <p:notesSz cx="6858000" cy="9144000"/>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guide id="11" orient="horz" pos="169">
          <p15:clr>
            <a:srgbClr val="A4A3A4"/>
          </p15:clr>
        </p15:guide>
        <p15:guide id="12" orient="horz" pos="849">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215A"/>
    <a:srgbClr val="EDEDF9"/>
    <a:srgbClr val="363696"/>
    <a:srgbClr val="5555C1"/>
    <a:srgbClr val="8E8ED5"/>
    <a:srgbClr val="000091"/>
    <a:srgbClr val="95518B"/>
    <a:srgbClr val="0C6382"/>
    <a:srgbClr val="D0DAD7"/>
    <a:srgbClr val="505D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46" autoAdjust="0"/>
    <p:restoredTop sz="85497" autoAdjust="0"/>
  </p:normalViewPr>
  <p:slideViewPr>
    <p:cSldViewPr snapToObjects="1">
      <p:cViewPr varScale="1">
        <p:scale>
          <a:sx n="129" d="100"/>
          <a:sy n="129" d="100"/>
        </p:scale>
        <p:origin x="1338" y="120"/>
      </p:cViewPr>
      <p:guideLst>
        <p:guide orient="horz" pos="1620"/>
        <p:guide orient="horz" pos="191"/>
        <p:guide orient="horz" pos="854"/>
        <p:guide orient="horz" pos="821"/>
        <p:guide orient="horz" pos="3049"/>
        <p:guide orient="horz" pos="3151"/>
        <p:guide pos="2880"/>
        <p:guide pos="476"/>
        <p:guide pos="5193"/>
        <p:guide pos="5465"/>
        <p:guide orient="horz" pos="169"/>
        <p:guide orient="horz" pos="849"/>
      </p:guideLst>
    </p:cSldViewPr>
  </p:slideViewPr>
  <p:notesTextViewPr>
    <p:cViewPr>
      <p:scale>
        <a:sx n="3" d="2"/>
        <a:sy n="3" d="2"/>
      </p:scale>
      <p:origin x="0" y="0"/>
    </p:cViewPr>
  </p:notesTextViewPr>
  <p:sorterViewPr>
    <p:cViewPr>
      <p:scale>
        <a:sx n="66" d="100"/>
        <a:sy n="66" d="100"/>
      </p:scale>
      <p:origin x="0" y="0"/>
    </p:cViewPr>
  </p:sorterViewPr>
  <p:notesViewPr>
    <p:cSldViewPr snapToObjects="1">
      <p:cViewPr varScale="1">
        <p:scale>
          <a:sx n="82" d="100"/>
          <a:sy n="82" d="100"/>
        </p:scale>
        <p:origin x="-3180" y="-96"/>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8F2F12-5874-4CC2-8C43-C0A8E08636F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r-FR"/>
        </a:p>
      </dgm:t>
    </dgm:pt>
    <dgm:pt modelId="{18B8A649-5612-427F-AD2B-36A9A7816ED4}">
      <dgm:prSet phldrT="[Texte]" custT="1"/>
      <dgm:spPr/>
      <dgm:t>
        <a:bodyPr/>
        <a:lstStyle/>
        <a:p>
          <a:r>
            <a:rPr lang="fr-FR" sz="900" dirty="0">
              <a:latin typeface="Marianne" panose="02000000000000000000" pitchFamily="50" charset="0"/>
            </a:rPr>
            <a:t>XXX</a:t>
          </a:r>
        </a:p>
        <a:p>
          <a:r>
            <a:rPr lang="fr-FR" sz="900" dirty="0">
              <a:latin typeface="Marianne" panose="02000000000000000000" pitchFamily="50" charset="0"/>
            </a:rPr>
            <a:t> Chef d’établissement</a:t>
          </a:r>
        </a:p>
      </dgm:t>
    </dgm:pt>
    <dgm:pt modelId="{C4657669-2854-4F1E-B36F-411D4EA8C351}" type="parTrans" cxnId="{1B49BED1-061E-4AB1-9A9D-90805D3AA235}">
      <dgm:prSet/>
      <dgm:spPr/>
      <dgm:t>
        <a:bodyPr/>
        <a:lstStyle/>
        <a:p>
          <a:endParaRPr lang="fr-FR" sz="2400">
            <a:latin typeface="Marianne" panose="02000000000000000000" pitchFamily="50" charset="0"/>
          </a:endParaRPr>
        </a:p>
      </dgm:t>
    </dgm:pt>
    <dgm:pt modelId="{3802B22F-AD85-491A-95C4-99628CC7F352}" type="sibTrans" cxnId="{1B49BED1-061E-4AB1-9A9D-90805D3AA235}">
      <dgm:prSet/>
      <dgm:spPr/>
      <dgm:t>
        <a:bodyPr/>
        <a:lstStyle/>
        <a:p>
          <a:endParaRPr lang="fr-FR" sz="2400">
            <a:latin typeface="Marianne" panose="02000000000000000000" pitchFamily="50" charset="0"/>
          </a:endParaRPr>
        </a:p>
      </dgm:t>
    </dgm:pt>
    <dgm:pt modelId="{2A5EA01F-9883-4193-B147-993431AD179B}">
      <dgm:prSet phldrT="[Texte]" custT="1"/>
      <dgm:spPr/>
      <dgm:t>
        <a:bodyPr/>
        <a:lstStyle/>
        <a:p>
          <a:r>
            <a:rPr lang="fr-FR" sz="1000" dirty="0">
              <a:latin typeface="Marianne" panose="02000000000000000000" pitchFamily="50" charset="0"/>
            </a:rPr>
            <a:t>Président</a:t>
          </a:r>
        </a:p>
      </dgm:t>
    </dgm:pt>
    <dgm:pt modelId="{48043F26-0F79-4555-98E8-571DF6143F7C}" type="parTrans" cxnId="{58F6C0FA-AE82-49A5-9FC1-9B6F357EDC64}">
      <dgm:prSet/>
      <dgm:spPr/>
      <dgm:t>
        <a:bodyPr/>
        <a:lstStyle/>
        <a:p>
          <a:endParaRPr lang="fr-FR" sz="2400">
            <a:latin typeface="Marianne" panose="02000000000000000000" pitchFamily="50" charset="0"/>
          </a:endParaRPr>
        </a:p>
      </dgm:t>
    </dgm:pt>
    <dgm:pt modelId="{D0607159-9C01-4910-B18C-4ACA8EF218F0}" type="sibTrans" cxnId="{58F6C0FA-AE82-49A5-9FC1-9B6F357EDC64}">
      <dgm:prSet/>
      <dgm:spPr/>
      <dgm:t>
        <a:bodyPr/>
        <a:lstStyle/>
        <a:p>
          <a:endParaRPr lang="fr-FR" sz="2400">
            <a:latin typeface="Marianne" panose="02000000000000000000" pitchFamily="50" charset="0"/>
          </a:endParaRPr>
        </a:p>
      </dgm:t>
    </dgm:pt>
    <dgm:pt modelId="{F04F3ABA-B5BF-4674-B80B-CADD4310D0F0}">
      <dgm:prSet phldrT="[Texte]" custT="1"/>
      <dgm:spPr/>
      <dgm:t>
        <a:bodyPr/>
        <a:lstStyle/>
        <a:p>
          <a:r>
            <a:rPr lang="fr-FR" sz="1000" dirty="0">
              <a:latin typeface="Marianne" panose="02000000000000000000" pitchFamily="50" charset="0"/>
            </a:rPr>
            <a:t>Chef / cheffe de cabinet</a:t>
          </a:r>
        </a:p>
      </dgm:t>
    </dgm:pt>
    <dgm:pt modelId="{E2EA21B0-1EDB-4107-A4DE-F93B4F29845C}" type="parTrans" cxnId="{9C6EB846-FB4F-40A7-BB2E-C86CF02A77DD}">
      <dgm:prSet/>
      <dgm:spPr/>
      <dgm:t>
        <a:bodyPr/>
        <a:lstStyle/>
        <a:p>
          <a:endParaRPr lang="fr-FR" sz="2400">
            <a:latin typeface="Marianne" panose="02000000000000000000" pitchFamily="50" charset="0"/>
          </a:endParaRPr>
        </a:p>
      </dgm:t>
    </dgm:pt>
    <dgm:pt modelId="{65A85172-BC3E-477B-BB53-ABA7B32AED7B}" type="sibTrans" cxnId="{9C6EB846-FB4F-40A7-BB2E-C86CF02A77DD}">
      <dgm:prSet/>
      <dgm:spPr/>
      <dgm:t>
        <a:bodyPr/>
        <a:lstStyle/>
        <a:p>
          <a:endParaRPr lang="fr-FR" sz="2400">
            <a:latin typeface="Marianne" panose="02000000000000000000" pitchFamily="50" charset="0"/>
          </a:endParaRPr>
        </a:p>
      </dgm:t>
    </dgm:pt>
    <dgm:pt modelId="{FD0AB82B-FC73-40CA-A2D8-507548CC974E}">
      <dgm:prSet phldrT="[Texte]" custT="1"/>
      <dgm:spPr/>
      <dgm:t>
        <a:bodyPr/>
        <a:lstStyle/>
        <a:p>
          <a:r>
            <a:rPr lang="fr-FR" sz="1050" dirty="0">
              <a:latin typeface="Marianne" panose="02000000000000000000" pitchFamily="50" charset="0"/>
            </a:rPr>
            <a:t>XXX</a:t>
          </a:r>
        </a:p>
        <a:p>
          <a:r>
            <a:rPr lang="fr-FR" sz="1050" dirty="0">
              <a:latin typeface="Marianne" panose="02000000000000000000" pitchFamily="50" charset="0"/>
            </a:rPr>
            <a:t>Responsable de la politique </a:t>
          </a:r>
          <a:r>
            <a:rPr lang="fr-FR" sz="1100" dirty="0">
              <a:latin typeface="Marianne" panose="02000000000000000000" pitchFamily="50" charset="0"/>
            </a:rPr>
            <a:t>numérique</a:t>
          </a:r>
        </a:p>
      </dgm:t>
    </dgm:pt>
    <dgm:pt modelId="{F590C1F0-F70F-4CFA-8DBC-44C3E4B63025}" type="parTrans" cxnId="{3ED357E6-FB4E-47BC-9A39-8D3408B24DBA}">
      <dgm:prSet/>
      <dgm:spPr/>
      <dgm:t>
        <a:bodyPr/>
        <a:lstStyle/>
        <a:p>
          <a:endParaRPr lang="fr-FR" sz="2400">
            <a:latin typeface="Marianne" panose="02000000000000000000" pitchFamily="50" charset="0"/>
          </a:endParaRPr>
        </a:p>
      </dgm:t>
    </dgm:pt>
    <dgm:pt modelId="{659B0638-DA54-431F-9ADE-E3E7081B515B}" type="sibTrans" cxnId="{3ED357E6-FB4E-47BC-9A39-8D3408B24DBA}">
      <dgm:prSet/>
      <dgm:spPr/>
      <dgm:t>
        <a:bodyPr/>
        <a:lstStyle/>
        <a:p>
          <a:endParaRPr lang="fr-FR" sz="2400">
            <a:latin typeface="Marianne" panose="02000000000000000000" pitchFamily="50" charset="0"/>
          </a:endParaRPr>
        </a:p>
      </dgm:t>
    </dgm:pt>
    <dgm:pt modelId="{69C224C0-EA99-42BE-9648-0245D39BFCB8}">
      <dgm:prSet phldrT="[Texte]" custT="1"/>
      <dgm:spPr/>
      <dgm:t>
        <a:bodyPr/>
        <a:lstStyle/>
        <a:p>
          <a:r>
            <a:rPr lang="fr-FR" sz="1000" dirty="0">
              <a:latin typeface="Marianne" panose="02000000000000000000" pitchFamily="50" charset="0"/>
            </a:rPr>
            <a:t>Vice-Président Numérique</a:t>
          </a:r>
        </a:p>
      </dgm:t>
    </dgm:pt>
    <dgm:pt modelId="{FFA69321-9105-48EA-B487-09CBB2DDAB0E}" type="parTrans" cxnId="{9906BECC-E41A-4D64-AA20-8E121E061668}">
      <dgm:prSet/>
      <dgm:spPr/>
      <dgm:t>
        <a:bodyPr/>
        <a:lstStyle/>
        <a:p>
          <a:endParaRPr lang="fr-FR" sz="2400">
            <a:latin typeface="Marianne" panose="02000000000000000000" pitchFamily="50" charset="0"/>
          </a:endParaRPr>
        </a:p>
      </dgm:t>
    </dgm:pt>
    <dgm:pt modelId="{7EEA07AD-C441-4E45-B74E-84330425F4FE}" type="sibTrans" cxnId="{9906BECC-E41A-4D64-AA20-8E121E061668}">
      <dgm:prSet/>
      <dgm:spPr/>
      <dgm:t>
        <a:bodyPr/>
        <a:lstStyle/>
        <a:p>
          <a:endParaRPr lang="fr-FR" sz="2400">
            <a:latin typeface="Marianne" panose="02000000000000000000" pitchFamily="50" charset="0"/>
          </a:endParaRPr>
        </a:p>
      </dgm:t>
    </dgm:pt>
    <dgm:pt modelId="{1235B1C6-0D67-4B03-980E-EED91B744FB5}">
      <dgm:prSet phldrT="[Texte]" custT="1"/>
      <dgm:spPr/>
      <dgm:t>
        <a:bodyPr/>
        <a:lstStyle/>
        <a:p>
          <a:r>
            <a:rPr lang="fr-FR" sz="1000" dirty="0">
              <a:latin typeface="Marianne" panose="02000000000000000000" pitchFamily="50" charset="0"/>
            </a:rPr>
            <a:t>DSI adjoint</a:t>
          </a:r>
        </a:p>
      </dgm:t>
    </dgm:pt>
    <dgm:pt modelId="{39A5B388-8A9B-45F6-AC1A-A6BC0EFDF4AB}" type="parTrans" cxnId="{6D9285DE-F1DD-42A1-A95A-1A5FA1052714}">
      <dgm:prSet/>
      <dgm:spPr/>
      <dgm:t>
        <a:bodyPr/>
        <a:lstStyle/>
        <a:p>
          <a:endParaRPr lang="fr-FR" sz="2400">
            <a:latin typeface="Marianne" panose="02000000000000000000" pitchFamily="50" charset="0"/>
          </a:endParaRPr>
        </a:p>
      </dgm:t>
    </dgm:pt>
    <dgm:pt modelId="{0BD30989-7568-4982-B605-09F526AFB4EC}" type="sibTrans" cxnId="{6D9285DE-F1DD-42A1-A95A-1A5FA1052714}">
      <dgm:prSet/>
      <dgm:spPr/>
      <dgm:t>
        <a:bodyPr/>
        <a:lstStyle/>
        <a:p>
          <a:endParaRPr lang="fr-FR" sz="2400">
            <a:latin typeface="Marianne" panose="02000000000000000000" pitchFamily="50" charset="0"/>
          </a:endParaRPr>
        </a:p>
      </dgm:t>
    </dgm:pt>
    <dgm:pt modelId="{0542EBF2-8B3D-416B-8524-12DC79D2ECB7}">
      <dgm:prSet phldrT="[Texte]" custT="1"/>
      <dgm:spPr/>
      <dgm:t>
        <a:bodyPr/>
        <a:lstStyle/>
        <a:p>
          <a:r>
            <a:rPr lang="fr-FR" sz="1000" dirty="0">
              <a:latin typeface="Marianne" panose="02000000000000000000" pitchFamily="50" charset="0"/>
            </a:rPr>
            <a:t>Vice-Président Enseignement</a:t>
          </a:r>
        </a:p>
      </dgm:t>
    </dgm:pt>
    <dgm:pt modelId="{7F2E4578-64A3-4514-9443-C6FD8AB82BDD}" type="parTrans" cxnId="{E5CE6136-7036-4B0D-B289-4CB743458642}">
      <dgm:prSet/>
      <dgm:spPr/>
      <dgm:t>
        <a:bodyPr/>
        <a:lstStyle/>
        <a:p>
          <a:endParaRPr lang="fr-FR" sz="2400">
            <a:latin typeface="Marianne" panose="02000000000000000000" pitchFamily="50" charset="0"/>
          </a:endParaRPr>
        </a:p>
      </dgm:t>
    </dgm:pt>
    <dgm:pt modelId="{2CF5CA7D-297B-480E-8A18-A161D0EDE18C}" type="sibTrans" cxnId="{E5CE6136-7036-4B0D-B289-4CB743458642}">
      <dgm:prSet/>
      <dgm:spPr/>
      <dgm:t>
        <a:bodyPr/>
        <a:lstStyle/>
        <a:p>
          <a:endParaRPr lang="fr-FR" sz="2400">
            <a:latin typeface="Marianne" panose="02000000000000000000" pitchFamily="50" charset="0"/>
          </a:endParaRPr>
        </a:p>
      </dgm:t>
    </dgm:pt>
    <dgm:pt modelId="{EC5958CC-1288-46B8-8E7B-FE95E6CD2E66}">
      <dgm:prSet phldrT="[Texte]" custT="1"/>
      <dgm:spPr/>
      <dgm:t>
        <a:bodyPr/>
        <a:lstStyle/>
        <a:p>
          <a:r>
            <a:rPr lang="fr-FR" sz="1050" dirty="0">
              <a:latin typeface="Marianne" panose="02000000000000000000" pitchFamily="50" charset="0"/>
            </a:rPr>
            <a:t>XXX</a:t>
          </a:r>
        </a:p>
        <a:p>
          <a:r>
            <a:rPr lang="fr-FR" sz="1050" dirty="0">
              <a:latin typeface="Marianne" panose="02000000000000000000" pitchFamily="50" charset="0"/>
            </a:rPr>
            <a:t>Responsable de la politique de recherche</a:t>
          </a:r>
        </a:p>
      </dgm:t>
    </dgm:pt>
    <dgm:pt modelId="{A4C5B9FF-0C4B-4BB8-A646-D2976FD45ECE}" type="parTrans" cxnId="{1E2805EC-ACB1-4D6F-B2BE-0734912382F7}">
      <dgm:prSet/>
      <dgm:spPr/>
      <dgm:t>
        <a:bodyPr/>
        <a:lstStyle/>
        <a:p>
          <a:endParaRPr lang="fr-FR" sz="2400">
            <a:latin typeface="Marianne" panose="02000000000000000000" pitchFamily="50" charset="0"/>
          </a:endParaRPr>
        </a:p>
      </dgm:t>
    </dgm:pt>
    <dgm:pt modelId="{260B33BB-98C9-46A8-B909-D21E102278F0}" type="sibTrans" cxnId="{1E2805EC-ACB1-4D6F-B2BE-0734912382F7}">
      <dgm:prSet/>
      <dgm:spPr/>
      <dgm:t>
        <a:bodyPr/>
        <a:lstStyle/>
        <a:p>
          <a:endParaRPr lang="fr-FR" sz="2400">
            <a:latin typeface="Marianne" panose="02000000000000000000" pitchFamily="50" charset="0"/>
          </a:endParaRPr>
        </a:p>
      </dgm:t>
    </dgm:pt>
    <dgm:pt modelId="{5B95D01C-BA68-4A2E-B763-B0DD6A50AB1F}">
      <dgm:prSet phldrT="[Texte]" custT="1"/>
      <dgm:spPr/>
      <dgm:t>
        <a:bodyPr/>
        <a:lstStyle/>
        <a:p>
          <a:r>
            <a:rPr lang="fr-FR" sz="1000" dirty="0">
              <a:latin typeface="Marianne" panose="02000000000000000000" pitchFamily="50" charset="0"/>
            </a:rPr>
            <a:t>Vice-Président Recherche</a:t>
          </a:r>
        </a:p>
      </dgm:t>
    </dgm:pt>
    <dgm:pt modelId="{92429521-BE9A-4E38-9FC9-6668F4BCB131}" type="parTrans" cxnId="{981996F8-4DBF-4E91-81E0-A0F25501A24A}">
      <dgm:prSet/>
      <dgm:spPr/>
      <dgm:t>
        <a:bodyPr/>
        <a:lstStyle/>
        <a:p>
          <a:endParaRPr lang="fr-FR" sz="2400">
            <a:latin typeface="Marianne" panose="02000000000000000000" pitchFamily="50" charset="0"/>
          </a:endParaRPr>
        </a:p>
      </dgm:t>
    </dgm:pt>
    <dgm:pt modelId="{A4BE6F3C-266C-4C2A-B2C9-0EFEA37CBDC4}" type="sibTrans" cxnId="{981996F8-4DBF-4E91-81E0-A0F25501A24A}">
      <dgm:prSet/>
      <dgm:spPr/>
      <dgm:t>
        <a:bodyPr/>
        <a:lstStyle/>
        <a:p>
          <a:endParaRPr lang="fr-FR" sz="2400">
            <a:latin typeface="Marianne" panose="02000000000000000000" pitchFamily="50" charset="0"/>
          </a:endParaRPr>
        </a:p>
      </dgm:t>
    </dgm:pt>
    <dgm:pt modelId="{4A69D839-5BCC-443D-A910-E2621A131943}">
      <dgm:prSet phldrT="[Texte]" custT="1"/>
      <dgm:spPr/>
      <dgm:t>
        <a:bodyPr/>
        <a:lstStyle/>
        <a:p>
          <a:r>
            <a:rPr lang="fr-FR" sz="1000" dirty="0">
              <a:latin typeface="Marianne" panose="02000000000000000000" pitchFamily="50" charset="0"/>
            </a:rPr>
            <a:t>DSI</a:t>
          </a:r>
        </a:p>
      </dgm:t>
    </dgm:pt>
    <dgm:pt modelId="{E1C89D2F-B82E-4DEB-BB72-B46795E0AFCF}" type="parTrans" cxnId="{4F36D66D-5D09-4A4F-97A0-FDF82E0EF07A}">
      <dgm:prSet/>
      <dgm:spPr/>
      <dgm:t>
        <a:bodyPr/>
        <a:lstStyle/>
        <a:p>
          <a:endParaRPr lang="fr-FR" sz="2400">
            <a:latin typeface="Marianne" panose="02000000000000000000" pitchFamily="50" charset="0"/>
          </a:endParaRPr>
        </a:p>
      </dgm:t>
    </dgm:pt>
    <dgm:pt modelId="{F51A4165-38C8-418C-862D-8E83083A3FC4}" type="sibTrans" cxnId="{4F36D66D-5D09-4A4F-97A0-FDF82E0EF07A}">
      <dgm:prSet/>
      <dgm:spPr/>
      <dgm:t>
        <a:bodyPr/>
        <a:lstStyle/>
        <a:p>
          <a:endParaRPr lang="fr-FR" sz="2400">
            <a:latin typeface="Marianne" panose="02000000000000000000" pitchFamily="50" charset="0"/>
          </a:endParaRPr>
        </a:p>
      </dgm:t>
    </dgm:pt>
    <dgm:pt modelId="{8EA6F67E-765C-4206-AE23-F379D285104F}">
      <dgm:prSet phldrT="[Texte]" custT="1"/>
      <dgm:spPr/>
      <dgm:t>
        <a:bodyPr/>
        <a:lstStyle/>
        <a:p>
          <a:r>
            <a:rPr lang="fr-FR" sz="1100" dirty="0">
              <a:latin typeface="Marianne" panose="02000000000000000000" pitchFamily="50" charset="0"/>
            </a:rPr>
            <a:t>XXX</a:t>
          </a:r>
        </a:p>
        <a:p>
          <a:r>
            <a:rPr lang="fr-FR" sz="1100" dirty="0">
              <a:latin typeface="Marianne" panose="02000000000000000000" pitchFamily="50" charset="0"/>
            </a:rPr>
            <a:t>Responsable de la politique d’enseignement</a:t>
          </a:r>
        </a:p>
      </dgm:t>
    </dgm:pt>
    <dgm:pt modelId="{42B75842-D75B-4F8E-B82C-C8E45AEED5D4}" type="parTrans" cxnId="{BAA67D7B-7225-48D9-8772-B58F4D353BB1}">
      <dgm:prSet/>
      <dgm:spPr/>
      <dgm:t>
        <a:bodyPr/>
        <a:lstStyle/>
        <a:p>
          <a:endParaRPr lang="fr-FR" sz="2400">
            <a:latin typeface="Marianne" panose="02000000000000000000" pitchFamily="50" charset="0"/>
          </a:endParaRPr>
        </a:p>
      </dgm:t>
    </dgm:pt>
    <dgm:pt modelId="{3657666E-455B-44CD-9B4C-D879EA1F06E0}" type="sibTrans" cxnId="{BAA67D7B-7225-48D9-8772-B58F4D353BB1}">
      <dgm:prSet/>
      <dgm:spPr/>
      <dgm:t>
        <a:bodyPr/>
        <a:lstStyle/>
        <a:p>
          <a:endParaRPr lang="fr-FR" sz="2400">
            <a:latin typeface="Marianne" panose="02000000000000000000" pitchFamily="50" charset="0"/>
          </a:endParaRPr>
        </a:p>
      </dgm:t>
    </dgm:pt>
    <dgm:pt modelId="{1ADE3AB9-8E6B-445B-A134-59BBF44398EF}">
      <dgm:prSet phldrT="[Texte]" custT="1"/>
      <dgm:spPr/>
      <dgm:t>
        <a:bodyPr/>
        <a:lstStyle/>
        <a:p>
          <a:r>
            <a:rPr lang="fr-FR" sz="1000" dirty="0">
              <a:latin typeface="Marianne" panose="02000000000000000000" pitchFamily="50" charset="0"/>
            </a:rPr>
            <a:t>Directeur / directrice de centre de recherche</a:t>
          </a:r>
        </a:p>
      </dgm:t>
    </dgm:pt>
    <dgm:pt modelId="{25C15E97-4429-4894-9416-C01B19425ABA}" type="parTrans" cxnId="{FEFCCBF7-6678-468A-A42F-13B7D66364F4}">
      <dgm:prSet/>
      <dgm:spPr/>
      <dgm:t>
        <a:bodyPr/>
        <a:lstStyle/>
        <a:p>
          <a:endParaRPr lang="fr-FR" sz="2400">
            <a:latin typeface="Marianne" panose="02000000000000000000" pitchFamily="50" charset="0"/>
          </a:endParaRPr>
        </a:p>
      </dgm:t>
    </dgm:pt>
    <dgm:pt modelId="{7F244CFE-290A-4959-970F-B4EE26481033}" type="sibTrans" cxnId="{FEFCCBF7-6678-468A-A42F-13B7D66364F4}">
      <dgm:prSet/>
      <dgm:spPr/>
      <dgm:t>
        <a:bodyPr/>
        <a:lstStyle/>
        <a:p>
          <a:endParaRPr lang="fr-FR" sz="2400">
            <a:latin typeface="Marianne" panose="02000000000000000000" pitchFamily="50" charset="0"/>
          </a:endParaRPr>
        </a:p>
      </dgm:t>
    </dgm:pt>
    <dgm:pt modelId="{85BF6F5B-2C0D-471D-B45D-59AF529772ED}">
      <dgm:prSet phldrT="[Texte]" custT="1"/>
      <dgm:spPr/>
      <dgm:t>
        <a:bodyPr/>
        <a:lstStyle/>
        <a:p>
          <a:r>
            <a:rPr lang="fr-FR" sz="1000" dirty="0">
              <a:latin typeface="Marianne" panose="02000000000000000000" pitchFamily="50" charset="0"/>
            </a:rPr>
            <a:t>Directeur / directrice des études</a:t>
          </a:r>
        </a:p>
      </dgm:t>
    </dgm:pt>
    <dgm:pt modelId="{B6143C37-035C-48D1-BF2C-DE2AEB66291A}" type="parTrans" cxnId="{19327237-384B-4014-A069-1D39BA498E0E}">
      <dgm:prSet/>
      <dgm:spPr/>
      <dgm:t>
        <a:bodyPr/>
        <a:lstStyle/>
        <a:p>
          <a:endParaRPr lang="fr-FR" sz="2400">
            <a:latin typeface="Marianne" panose="02000000000000000000" pitchFamily="50" charset="0"/>
          </a:endParaRPr>
        </a:p>
      </dgm:t>
    </dgm:pt>
    <dgm:pt modelId="{3B26611D-983A-4D93-9A72-A45184D509D7}" type="sibTrans" cxnId="{19327237-384B-4014-A069-1D39BA498E0E}">
      <dgm:prSet/>
      <dgm:spPr/>
      <dgm:t>
        <a:bodyPr/>
        <a:lstStyle/>
        <a:p>
          <a:endParaRPr lang="fr-FR" sz="2400">
            <a:latin typeface="Marianne" panose="02000000000000000000" pitchFamily="50" charset="0"/>
          </a:endParaRPr>
        </a:p>
      </dgm:t>
    </dgm:pt>
    <dgm:pt modelId="{C9F32AF1-3209-46FD-9C71-D6D84445ECF9}">
      <dgm:prSet phldrT="[Texte]" custT="1"/>
      <dgm:spPr/>
      <dgm:t>
        <a:bodyPr/>
        <a:lstStyle/>
        <a:p>
          <a:r>
            <a:rPr lang="fr-FR" sz="1000" dirty="0">
              <a:latin typeface="Marianne" panose="02000000000000000000" pitchFamily="50" charset="0"/>
            </a:rPr>
            <a:t>Directeur général</a:t>
          </a:r>
        </a:p>
      </dgm:t>
    </dgm:pt>
    <dgm:pt modelId="{1DF9C636-EFD5-42C1-B1F6-DD615AB52F82}" type="parTrans" cxnId="{2FF0B473-56FF-42D1-AA2B-49E80F1BFDCE}">
      <dgm:prSet/>
      <dgm:spPr/>
      <dgm:t>
        <a:bodyPr/>
        <a:lstStyle/>
        <a:p>
          <a:endParaRPr lang="fr-FR" sz="2400">
            <a:latin typeface="Marianne" panose="02000000000000000000" pitchFamily="50" charset="0"/>
          </a:endParaRPr>
        </a:p>
      </dgm:t>
    </dgm:pt>
    <dgm:pt modelId="{7251FB5D-F717-4A8B-B9F8-22B4611777D2}" type="sibTrans" cxnId="{2FF0B473-56FF-42D1-AA2B-49E80F1BFDCE}">
      <dgm:prSet/>
      <dgm:spPr/>
      <dgm:t>
        <a:bodyPr/>
        <a:lstStyle/>
        <a:p>
          <a:endParaRPr lang="fr-FR" sz="2400">
            <a:latin typeface="Marianne" panose="02000000000000000000" pitchFamily="50" charset="0"/>
          </a:endParaRPr>
        </a:p>
      </dgm:t>
    </dgm:pt>
    <dgm:pt modelId="{94F86B84-68C6-478A-B314-43F24391D401}">
      <dgm:prSet phldrT="[Texte]" custT="1"/>
      <dgm:spPr/>
      <dgm:t>
        <a:bodyPr/>
        <a:lstStyle/>
        <a:p>
          <a:r>
            <a:rPr lang="fr-FR" sz="1000" dirty="0">
              <a:latin typeface="Marianne" panose="02000000000000000000" pitchFamily="50" charset="0"/>
            </a:rPr>
            <a:t>Directeur général des services</a:t>
          </a:r>
        </a:p>
      </dgm:t>
    </dgm:pt>
    <dgm:pt modelId="{2B504E3C-768F-4981-96E9-002042D746AD}" type="parTrans" cxnId="{45028AB3-DD6E-49C7-8522-8E0752503164}">
      <dgm:prSet/>
      <dgm:spPr/>
      <dgm:t>
        <a:bodyPr/>
        <a:lstStyle/>
        <a:p>
          <a:endParaRPr lang="fr-FR" sz="2400">
            <a:latin typeface="Marianne" panose="02000000000000000000" pitchFamily="50" charset="0"/>
          </a:endParaRPr>
        </a:p>
      </dgm:t>
    </dgm:pt>
    <dgm:pt modelId="{ADE6C2F0-9CB7-4510-A950-4D6DEEA852B1}" type="sibTrans" cxnId="{45028AB3-DD6E-49C7-8522-8E0752503164}">
      <dgm:prSet/>
      <dgm:spPr/>
      <dgm:t>
        <a:bodyPr/>
        <a:lstStyle/>
        <a:p>
          <a:endParaRPr lang="fr-FR" sz="2400">
            <a:latin typeface="Marianne" panose="02000000000000000000" pitchFamily="50" charset="0"/>
          </a:endParaRPr>
        </a:p>
      </dgm:t>
    </dgm:pt>
    <dgm:pt modelId="{C98C9BF9-EC4E-41DA-AB84-746DD312D758}">
      <dgm:prSet phldrT="[Texte]" custT="1"/>
      <dgm:spPr/>
      <dgm:t>
        <a:bodyPr/>
        <a:lstStyle/>
        <a:p>
          <a:r>
            <a:rPr lang="fr-FR" sz="1000" dirty="0">
              <a:latin typeface="Marianne" panose="02000000000000000000" pitchFamily="50" charset="0"/>
            </a:rPr>
            <a:t>Responsable SI (infrastructure et équipements / projet)</a:t>
          </a:r>
        </a:p>
      </dgm:t>
    </dgm:pt>
    <dgm:pt modelId="{AF0A9FB0-FA1C-44AD-8305-4A436F8367C8}" type="parTrans" cxnId="{E72FB972-7313-4151-A861-4EA567D3865E}">
      <dgm:prSet/>
      <dgm:spPr/>
      <dgm:t>
        <a:bodyPr/>
        <a:lstStyle/>
        <a:p>
          <a:endParaRPr lang="fr-FR" sz="2400">
            <a:latin typeface="Marianne" panose="02000000000000000000" pitchFamily="50" charset="0"/>
          </a:endParaRPr>
        </a:p>
      </dgm:t>
    </dgm:pt>
    <dgm:pt modelId="{32F54A1E-F0AE-43A5-8723-D9515450D391}" type="sibTrans" cxnId="{E72FB972-7313-4151-A861-4EA567D3865E}">
      <dgm:prSet/>
      <dgm:spPr/>
      <dgm:t>
        <a:bodyPr/>
        <a:lstStyle/>
        <a:p>
          <a:endParaRPr lang="fr-FR" sz="2400">
            <a:latin typeface="Marianne" panose="02000000000000000000" pitchFamily="50" charset="0"/>
          </a:endParaRPr>
        </a:p>
      </dgm:t>
    </dgm:pt>
    <dgm:pt modelId="{664FA884-A0B7-4107-A4DA-51EDD2198A25}" type="pres">
      <dgm:prSet presAssocID="{0B8F2F12-5874-4CC2-8C43-C0A8E08636FD}" presName="Name0" presStyleCnt="0">
        <dgm:presLayoutVars>
          <dgm:dir/>
          <dgm:animLvl val="lvl"/>
          <dgm:resizeHandles val="exact"/>
        </dgm:presLayoutVars>
      </dgm:prSet>
      <dgm:spPr/>
    </dgm:pt>
    <dgm:pt modelId="{EB373EBB-2D57-421F-B84B-41D8768E3C07}" type="pres">
      <dgm:prSet presAssocID="{18B8A649-5612-427F-AD2B-36A9A7816ED4}" presName="composite" presStyleCnt="0"/>
      <dgm:spPr/>
    </dgm:pt>
    <dgm:pt modelId="{43470A3B-B638-435D-83D6-29A26F67EECC}" type="pres">
      <dgm:prSet presAssocID="{18B8A649-5612-427F-AD2B-36A9A7816ED4}" presName="parTx" presStyleLbl="alignNode1" presStyleIdx="0" presStyleCnt="4">
        <dgm:presLayoutVars>
          <dgm:chMax val="0"/>
          <dgm:chPref val="0"/>
          <dgm:bulletEnabled val="1"/>
        </dgm:presLayoutVars>
      </dgm:prSet>
      <dgm:spPr/>
    </dgm:pt>
    <dgm:pt modelId="{461CDCC1-4C35-447D-BF2A-3AC159115858}" type="pres">
      <dgm:prSet presAssocID="{18B8A649-5612-427F-AD2B-36A9A7816ED4}" presName="desTx" presStyleLbl="alignAccFollowNode1" presStyleIdx="0" presStyleCnt="4" custScaleX="99937" custScaleY="100000" custLinFactNeighborY="82">
        <dgm:presLayoutVars>
          <dgm:bulletEnabled val="1"/>
        </dgm:presLayoutVars>
      </dgm:prSet>
      <dgm:spPr/>
    </dgm:pt>
    <dgm:pt modelId="{28BDCCDE-8838-4536-856A-F047AD77D503}" type="pres">
      <dgm:prSet presAssocID="{3802B22F-AD85-491A-95C4-99628CC7F352}" presName="space" presStyleCnt="0"/>
      <dgm:spPr/>
    </dgm:pt>
    <dgm:pt modelId="{9B150E81-1E28-4BD8-B8F0-C141BD6AD0D2}" type="pres">
      <dgm:prSet presAssocID="{FD0AB82B-FC73-40CA-A2D8-507548CC974E}" presName="composite" presStyleCnt="0"/>
      <dgm:spPr/>
    </dgm:pt>
    <dgm:pt modelId="{84D6B2BE-AB33-4B68-88A1-B07373E515C9}" type="pres">
      <dgm:prSet presAssocID="{FD0AB82B-FC73-40CA-A2D8-507548CC974E}" presName="parTx" presStyleLbl="alignNode1" presStyleIdx="1" presStyleCnt="4">
        <dgm:presLayoutVars>
          <dgm:chMax val="0"/>
          <dgm:chPref val="0"/>
          <dgm:bulletEnabled val="1"/>
        </dgm:presLayoutVars>
      </dgm:prSet>
      <dgm:spPr/>
    </dgm:pt>
    <dgm:pt modelId="{1FB37095-4B25-49B2-9D4B-1BF3BE973732}" type="pres">
      <dgm:prSet presAssocID="{FD0AB82B-FC73-40CA-A2D8-507548CC974E}" presName="desTx" presStyleLbl="alignAccFollowNode1" presStyleIdx="1" presStyleCnt="4" custScaleX="99937" custScaleY="100000" custLinFactNeighborY="82">
        <dgm:presLayoutVars>
          <dgm:bulletEnabled val="1"/>
        </dgm:presLayoutVars>
      </dgm:prSet>
      <dgm:spPr/>
    </dgm:pt>
    <dgm:pt modelId="{FC1D534D-27BA-4696-A9D1-163DD76F92C8}" type="pres">
      <dgm:prSet presAssocID="{659B0638-DA54-431F-9ADE-E3E7081B515B}" presName="space" presStyleCnt="0"/>
      <dgm:spPr/>
    </dgm:pt>
    <dgm:pt modelId="{35B2273E-9914-4530-8767-049F87F6722A}" type="pres">
      <dgm:prSet presAssocID="{8EA6F67E-765C-4206-AE23-F379D285104F}" presName="composite" presStyleCnt="0"/>
      <dgm:spPr/>
    </dgm:pt>
    <dgm:pt modelId="{B2029250-B91B-4F83-858D-6D5CAE39B974}" type="pres">
      <dgm:prSet presAssocID="{8EA6F67E-765C-4206-AE23-F379D285104F}" presName="parTx" presStyleLbl="alignNode1" presStyleIdx="2" presStyleCnt="4">
        <dgm:presLayoutVars>
          <dgm:chMax val="0"/>
          <dgm:chPref val="0"/>
          <dgm:bulletEnabled val="1"/>
        </dgm:presLayoutVars>
      </dgm:prSet>
      <dgm:spPr/>
    </dgm:pt>
    <dgm:pt modelId="{F3FDD30E-BE8F-43C3-B195-C753BD9422EF}" type="pres">
      <dgm:prSet presAssocID="{8EA6F67E-765C-4206-AE23-F379D285104F}" presName="desTx" presStyleLbl="alignAccFollowNode1" presStyleIdx="2" presStyleCnt="4" custScaleX="99937" custScaleY="100000" custLinFactNeighborY="82">
        <dgm:presLayoutVars>
          <dgm:bulletEnabled val="1"/>
        </dgm:presLayoutVars>
      </dgm:prSet>
      <dgm:spPr/>
    </dgm:pt>
    <dgm:pt modelId="{1F0F41FD-0698-4D6C-A13C-15D97761F2D9}" type="pres">
      <dgm:prSet presAssocID="{3657666E-455B-44CD-9B4C-D879EA1F06E0}" presName="space" presStyleCnt="0"/>
      <dgm:spPr/>
    </dgm:pt>
    <dgm:pt modelId="{118CA086-7F25-499A-8988-84C7B0BB79F4}" type="pres">
      <dgm:prSet presAssocID="{EC5958CC-1288-46B8-8E7B-FE95E6CD2E66}" presName="composite" presStyleCnt="0"/>
      <dgm:spPr/>
    </dgm:pt>
    <dgm:pt modelId="{E4492037-CA58-46C0-91AA-4619710C7D76}" type="pres">
      <dgm:prSet presAssocID="{EC5958CC-1288-46B8-8E7B-FE95E6CD2E66}" presName="parTx" presStyleLbl="alignNode1" presStyleIdx="3" presStyleCnt="4">
        <dgm:presLayoutVars>
          <dgm:chMax val="0"/>
          <dgm:chPref val="0"/>
          <dgm:bulletEnabled val="1"/>
        </dgm:presLayoutVars>
      </dgm:prSet>
      <dgm:spPr/>
    </dgm:pt>
    <dgm:pt modelId="{16F0F989-E13B-48A6-936C-523137AFD759}" type="pres">
      <dgm:prSet presAssocID="{EC5958CC-1288-46B8-8E7B-FE95E6CD2E66}" presName="desTx" presStyleLbl="alignAccFollowNode1" presStyleIdx="3" presStyleCnt="4" custScaleX="99937" custScaleY="100000" custLinFactNeighborY="82">
        <dgm:presLayoutVars>
          <dgm:bulletEnabled val="1"/>
        </dgm:presLayoutVars>
      </dgm:prSet>
      <dgm:spPr/>
    </dgm:pt>
  </dgm:ptLst>
  <dgm:cxnLst>
    <dgm:cxn modelId="{FFA3400B-4CA6-4D0C-84B7-B81EC9994E4D}" type="presOf" srcId="{4A69D839-5BCC-443D-A910-E2621A131943}" destId="{1FB37095-4B25-49B2-9D4B-1BF3BE973732}" srcOrd="0" destOrd="1" presId="urn:microsoft.com/office/officeart/2005/8/layout/hList1"/>
    <dgm:cxn modelId="{6352C12B-C2C2-42C0-A681-A89CE71D59F4}" type="presOf" srcId="{1235B1C6-0D67-4B03-980E-EED91B744FB5}" destId="{1FB37095-4B25-49B2-9D4B-1BF3BE973732}" srcOrd="0" destOrd="2" presId="urn:microsoft.com/office/officeart/2005/8/layout/hList1"/>
    <dgm:cxn modelId="{E5CE6136-7036-4B0D-B289-4CB743458642}" srcId="{8EA6F67E-765C-4206-AE23-F379D285104F}" destId="{0542EBF2-8B3D-416B-8524-12DC79D2ECB7}" srcOrd="0" destOrd="0" parTransId="{7F2E4578-64A3-4514-9443-C6FD8AB82BDD}" sibTransId="{2CF5CA7D-297B-480E-8A18-A161D0EDE18C}"/>
    <dgm:cxn modelId="{AFACE936-B07D-45CE-B3F2-D1232F76C0FC}" type="presOf" srcId="{F04F3ABA-B5BF-4674-B80B-CADD4310D0F0}" destId="{461CDCC1-4C35-447D-BF2A-3AC159115858}" srcOrd="0" destOrd="3" presId="urn:microsoft.com/office/officeart/2005/8/layout/hList1"/>
    <dgm:cxn modelId="{19327237-384B-4014-A069-1D39BA498E0E}" srcId="{8EA6F67E-765C-4206-AE23-F379D285104F}" destId="{85BF6F5B-2C0D-471D-B45D-59AF529772ED}" srcOrd="1" destOrd="0" parTransId="{B6143C37-035C-48D1-BF2C-DE2AEB66291A}" sibTransId="{3B26611D-983A-4D93-9A72-A45184D509D7}"/>
    <dgm:cxn modelId="{4E467537-C0AD-4D3E-86E2-8F2582DF8897}" type="presOf" srcId="{0542EBF2-8B3D-416B-8524-12DC79D2ECB7}" destId="{F3FDD30E-BE8F-43C3-B195-C753BD9422EF}" srcOrd="0" destOrd="0" presId="urn:microsoft.com/office/officeart/2005/8/layout/hList1"/>
    <dgm:cxn modelId="{891BF338-B88B-44DF-8A99-6242942DB874}" type="presOf" srcId="{18B8A649-5612-427F-AD2B-36A9A7816ED4}" destId="{43470A3B-B638-435D-83D6-29A26F67EECC}" srcOrd="0" destOrd="0" presId="urn:microsoft.com/office/officeart/2005/8/layout/hList1"/>
    <dgm:cxn modelId="{9C6EB846-FB4F-40A7-BB2E-C86CF02A77DD}" srcId="{18B8A649-5612-427F-AD2B-36A9A7816ED4}" destId="{F04F3ABA-B5BF-4674-B80B-CADD4310D0F0}" srcOrd="3" destOrd="0" parTransId="{E2EA21B0-1EDB-4107-A4DE-F93B4F29845C}" sibTransId="{65A85172-BC3E-477B-BB53-ABA7B32AED7B}"/>
    <dgm:cxn modelId="{4F36D66D-5D09-4A4F-97A0-FDF82E0EF07A}" srcId="{FD0AB82B-FC73-40CA-A2D8-507548CC974E}" destId="{4A69D839-5BCC-443D-A910-E2621A131943}" srcOrd="1" destOrd="0" parTransId="{E1C89D2F-B82E-4DEB-BB72-B46795E0AFCF}" sibTransId="{F51A4165-38C8-418C-862D-8E83083A3FC4}"/>
    <dgm:cxn modelId="{E72FB972-7313-4151-A861-4EA567D3865E}" srcId="{FD0AB82B-FC73-40CA-A2D8-507548CC974E}" destId="{C98C9BF9-EC4E-41DA-AB84-746DD312D758}" srcOrd="3" destOrd="0" parTransId="{AF0A9FB0-FA1C-44AD-8305-4A436F8367C8}" sibTransId="{32F54A1E-F0AE-43A5-8723-D9515450D391}"/>
    <dgm:cxn modelId="{2FF0B473-56FF-42D1-AA2B-49E80F1BFDCE}" srcId="{18B8A649-5612-427F-AD2B-36A9A7816ED4}" destId="{C9F32AF1-3209-46FD-9C71-D6D84445ECF9}" srcOrd="1" destOrd="0" parTransId="{1DF9C636-EFD5-42C1-B1F6-DD615AB52F82}" sibTransId="{7251FB5D-F717-4A8B-B9F8-22B4611777D2}"/>
    <dgm:cxn modelId="{CB3FAA74-EFEC-4AF5-83E2-4422F1F8BAE7}" type="presOf" srcId="{2A5EA01F-9883-4193-B147-993431AD179B}" destId="{461CDCC1-4C35-447D-BF2A-3AC159115858}" srcOrd="0" destOrd="0" presId="urn:microsoft.com/office/officeart/2005/8/layout/hList1"/>
    <dgm:cxn modelId="{BAA67D7B-7225-48D9-8772-B58F4D353BB1}" srcId="{0B8F2F12-5874-4CC2-8C43-C0A8E08636FD}" destId="{8EA6F67E-765C-4206-AE23-F379D285104F}" srcOrd="2" destOrd="0" parTransId="{42B75842-D75B-4F8E-B82C-C8E45AEED5D4}" sibTransId="{3657666E-455B-44CD-9B4C-D879EA1F06E0}"/>
    <dgm:cxn modelId="{450DF48D-953E-408D-928C-882642080D76}" type="presOf" srcId="{94F86B84-68C6-478A-B314-43F24391D401}" destId="{461CDCC1-4C35-447D-BF2A-3AC159115858}" srcOrd="0" destOrd="2" presId="urn:microsoft.com/office/officeart/2005/8/layout/hList1"/>
    <dgm:cxn modelId="{AA26DEB2-DD10-4885-BF0F-54401B0933FB}" type="presOf" srcId="{C9F32AF1-3209-46FD-9C71-D6D84445ECF9}" destId="{461CDCC1-4C35-447D-BF2A-3AC159115858}" srcOrd="0" destOrd="1" presId="urn:microsoft.com/office/officeart/2005/8/layout/hList1"/>
    <dgm:cxn modelId="{45028AB3-DD6E-49C7-8522-8E0752503164}" srcId="{18B8A649-5612-427F-AD2B-36A9A7816ED4}" destId="{94F86B84-68C6-478A-B314-43F24391D401}" srcOrd="2" destOrd="0" parTransId="{2B504E3C-768F-4981-96E9-002042D746AD}" sibTransId="{ADE6C2F0-9CB7-4510-A950-4D6DEEA852B1}"/>
    <dgm:cxn modelId="{D72C59B5-0462-4FF8-B58A-7637FCF884A0}" type="presOf" srcId="{1ADE3AB9-8E6B-445B-A134-59BBF44398EF}" destId="{16F0F989-E13B-48A6-936C-523137AFD759}" srcOrd="0" destOrd="1" presId="urn:microsoft.com/office/officeart/2005/8/layout/hList1"/>
    <dgm:cxn modelId="{01A1C9BD-43CF-417F-99D7-4C4BA5D56836}" type="presOf" srcId="{85BF6F5B-2C0D-471D-B45D-59AF529772ED}" destId="{F3FDD30E-BE8F-43C3-B195-C753BD9422EF}" srcOrd="0" destOrd="1" presId="urn:microsoft.com/office/officeart/2005/8/layout/hList1"/>
    <dgm:cxn modelId="{DBBBB3C1-8E96-4A3E-9AC0-3E4C851CAAE2}" type="presOf" srcId="{FD0AB82B-FC73-40CA-A2D8-507548CC974E}" destId="{84D6B2BE-AB33-4B68-88A1-B07373E515C9}" srcOrd="0" destOrd="0" presId="urn:microsoft.com/office/officeart/2005/8/layout/hList1"/>
    <dgm:cxn modelId="{E0F9E3C1-251A-4EA6-ADD7-9E6FCC2C26B5}" type="presOf" srcId="{69C224C0-EA99-42BE-9648-0245D39BFCB8}" destId="{1FB37095-4B25-49B2-9D4B-1BF3BE973732}" srcOrd="0" destOrd="0" presId="urn:microsoft.com/office/officeart/2005/8/layout/hList1"/>
    <dgm:cxn modelId="{175D3CC9-F7A1-41F1-A93F-A0EABF674393}" type="presOf" srcId="{0B8F2F12-5874-4CC2-8C43-C0A8E08636FD}" destId="{664FA884-A0B7-4107-A4DA-51EDD2198A25}" srcOrd="0" destOrd="0" presId="urn:microsoft.com/office/officeart/2005/8/layout/hList1"/>
    <dgm:cxn modelId="{9906BECC-E41A-4D64-AA20-8E121E061668}" srcId="{FD0AB82B-FC73-40CA-A2D8-507548CC974E}" destId="{69C224C0-EA99-42BE-9648-0245D39BFCB8}" srcOrd="0" destOrd="0" parTransId="{FFA69321-9105-48EA-B487-09CBB2DDAB0E}" sibTransId="{7EEA07AD-C441-4E45-B74E-84330425F4FE}"/>
    <dgm:cxn modelId="{1B49BED1-061E-4AB1-9A9D-90805D3AA235}" srcId="{0B8F2F12-5874-4CC2-8C43-C0A8E08636FD}" destId="{18B8A649-5612-427F-AD2B-36A9A7816ED4}" srcOrd="0" destOrd="0" parTransId="{C4657669-2854-4F1E-B36F-411D4EA8C351}" sibTransId="{3802B22F-AD85-491A-95C4-99628CC7F352}"/>
    <dgm:cxn modelId="{6D9285DE-F1DD-42A1-A95A-1A5FA1052714}" srcId="{FD0AB82B-FC73-40CA-A2D8-507548CC974E}" destId="{1235B1C6-0D67-4B03-980E-EED91B744FB5}" srcOrd="2" destOrd="0" parTransId="{39A5B388-8A9B-45F6-AC1A-A6BC0EFDF4AB}" sibTransId="{0BD30989-7568-4982-B605-09F526AFB4EC}"/>
    <dgm:cxn modelId="{4415ECE4-DD0E-4AEF-B369-171901F26371}" type="presOf" srcId="{EC5958CC-1288-46B8-8E7B-FE95E6CD2E66}" destId="{E4492037-CA58-46C0-91AA-4619710C7D76}" srcOrd="0" destOrd="0" presId="urn:microsoft.com/office/officeart/2005/8/layout/hList1"/>
    <dgm:cxn modelId="{3ED357E6-FB4E-47BC-9A39-8D3408B24DBA}" srcId="{0B8F2F12-5874-4CC2-8C43-C0A8E08636FD}" destId="{FD0AB82B-FC73-40CA-A2D8-507548CC974E}" srcOrd="1" destOrd="0" parTransId="{F590C1F0-F70F-4CFA-8DBC-44C3E4B63025}" sibTransId="{659B0638-DA54-431F-9ADE-E3E7081B515B}"/>
    <dgm:cxn modelId="{1E2805EC-ACB1-4D6F-B2BE-0734912382F7}" srcId="{0B8F2F12-5874-4CC2-8C43-C0A8E08636FD}" destId="{EC5958CC-1288-46B8-8E7B-FE95E6CD2E66}" srcOrd="3" destOrd="0" parTransId="{A4C5B9FF-0C4B-4BB8-A646-D2976FD45ECE}" sibTransId="{260B33BB-98C9-46A8-B909-D21E102278F0}"/>
    <dgm:cxn modelId="{2334B2EC-C5B0-4E89-BDC0-C02CC0C9D3F3}" type="presOf" srcId="{8EA6F67E-765C-4206-AE23-F379D285104F}" destId="{B2029250-B91B-4F83-858D-6D5CAE39B974}" srcOrd="0" destOrd="0" presId="urn:microsoft.com/office/officeart/2005/8/layout/hList1"/>
    <dgm:cxn modelId="{C41308EE-45A7-4DE3-8701-FB2CB71D6CFB}" type="presOf" srcId="{5B95D01C-BA68-4A2E-B763-B0DD6A50AB1F}" destId="{16F0F989-E13B-48A6-936C-523137AFD759}" srcOrd="0" destOrd="0" presId="urn:microsoft.com/office/officeart/2005/8/layout/hList1"/>
    <dgm:cxn modelId="{FEFCCBF7-6678-468A-A42F-13B7D66364F4}" srcId="{EC5958CC-1288-46B8-8E7B-FE95E6CD2E66}" destId="{1ADE3AB9-8E6B-445B-A134-59BBF44398EF}" srcOrd="1" destOrd="0" parTransId="{25C15E97-4429-4894-9416-C01B19425ABA}" sibTransId="{7F244CFE-290A-4959-970F-B4EE26481033}"/>
    <dgm:cxn modelId="{981996F8-4DBF-4E91-81E0-A0F25501A24A}" srcId="{EC5958CC-1288-46B8-8E7B-FE95E6CD2E66}" destId="{5B95D01C-BA68-4A2E-B763-B0DD6A50AB1F}" srcOrd="0" destOrd="0" parTransId="{92429521-BE9A-4E38-9FC9-6668F4BCB131}" sibTransId="{A4BE6F3C-266C-4C2A-B2C9-0EFEA37CBDC4}"/>
    <dgm:cxn modelId="{12D44CFA-2B1B-4AED-ACFE-701C20A61FEC}" type="presOf" srcId="{C98C9BF9-EC4E-41DA-AB84-746DD312D758}" destId="{1FB37095-4B25-49B2-9D4B-1BF3BE973732}" srcOrd="0" destOrd="3" presId="urn:microsoft.com/office/officeart/2005/8/layout/hList1"/>
    <dgm:cxn modelId="{58F6C0FA-AE82-49A5-9FC1-9B6F357EDC64}" srcId="{18B8A649-5612-427F-AD2B-36A9A7816ED4}" destId="{2A5EA01F-9883-4193-B147-993431AD179B}" srcOrd="0" destOrd="0" parTransId="{48043F26-0F79-4555-98E8-571DF6143F7C}" sibTransId="{D0607159-9C01-4910-B18C-4ACA8EF218F0}"/>
    <dgm:cxn modelId="{3C546B7A-C27A-4A0F-8348-0E35F4E47A53}" type="presParOf" srcId="{664FA884-A0B7-4107-A4DA-51EDD2198A25}" destId="{EB373EBB-2D57-421F-B84B-41D8768E3C07}" srcOrd="0" destOrd="0" presId="urn:microsoft.com/office/officeart/2005/8/layout/hList1"/>
    <dgm:cxn modelId="{078A6415-D913-4274-9D1C-2D8669376D6A}" type="presParOf" srcId="{EB373EBB-2D57-421F-B84B-41D8768E3C07}" destId="{43470A3B-B638-435D-83D6-29A26F67EECC}" srcOrd="0" destOrd="0" presId="urn:microsoft.com/office/officeart/2005/8/layout/hList1"/>
    <dgm:cxn modelId="{D29D65B0-7A8A-489E-9A19-D1179742742B}" type="presParOf" srcId="{EB373EBB-2D57-421F-B84B-41D8768E3C07}" destId="{461CDCC1-4C35-447D-BF2A-3AC159115858}" srcOrd="1" destOrd="0" presId="urn:microsoft.com/office/officeart/2005/8/layout/hList1"/>
    <dgm:cxn modelId="{D526EAA6-2540-4B88-A6D3-435C71969EBC}" type="presParOf" srcId="{664FA884-A0B7-4107-A4DA-51EDD2198A25}" destId="{28BDCCDE-8838-4536-856A-F047AD77D503}" srcOrd="1" destOrd="0" presId="urn:microsoft.com/office/officeart/2005/8/layout/hList1"/>
    <dgm:cxn modelId="{CEC9B322-CEF9-46B4-8529-38B2764B79B1}" type="presParOf" srcId="{664FA884-A0B7-4107-A4DA-51EDD2198A25}" destId="{9B150E81-1E28-4BD8-B8F0-C141BD6AD0D2}" srcOrd="2" destOrd="0" presId="urn:microsoft.com/office/officeart/2005/8/layout/hList1"/>
    <dgm:cxn modelId="{403C76E2-D8A2-4F46-A19B-0D9A0724A1F7}" type="presParOf" srcId="{9B150E81-1E28-4BD8-B8F0-C141BD6AD0D2}" destId="{84D6B2BE-AB33-4B68-88A1-B07373E515C9}" srcOrd="0" destOrd="0" presId="urn:microsoft.com/office/officeart/2005/8/layout/hList1"/>
    <dgm:cxn modelId="{3548D6C9-6BA9-485D-81F8-5C0FD38DC7F5}" type="presParOf" srcId="{9B150E81-1E28-4BD8-B8F0-C141BD6AD0D2}" destId="{1FB37095-4B25-49B2-9D4B-1BF3BE973732}" srcOrd="1" destOrd="0" presId="urn:microsoft.com/office/officeart/2005/8/layout/hList1"/>
    <dgm:cxn modelId="{06C5B172-B881-4B92-BC1F-08AD848348E7}" type="presParOf" srcId="{664FA884-A0B7-4107-A4DA-51EDD2198A25}" destId="{FC1D534D-27BA-4696-A9D1-163DD76F92C8}" srcOrd="3" destOrd="0" presId="urn:microsoft.com/office/officeart/2005/8/layout/hList1"/>
    <dgm:cxn modelId="{F6480AF3-AEB5-4188-854A-341DF5E62394}" type="presParOf" srcId="{664FA884-A0B7-4107-A4DA-51EDD2198A25}" destId="{35B2273E-9914-4530-8767-049F87F6722A}" srcOrd="4" destOrd="0" presId="urn:microsoft.com/office/officeart/2005/8/layout/hList1"/>
    <dgm:cxn modelId="{7824D23C-D4DA-498E-8720-E9C86936BC66}" type="presParOf" srcId="{35B2273E-9914-4530-8767-049F87F6722A}" destId="{B2029250-B91B-4F83-858D-6D5CAE39B974}" srcOrd="0" destOrd="0" presId="urn:microsoft.com/office/officeart/2005/8/layout/hList1"/>
    <dgm:cxn modelId="{DA015921-D56C-45CD-A1A7-0B19281976E3}" type="presParOf" srcId="{35B2273E-9914-4530-8767-049F87F6722A}" destId="{F3FDD30E-BE8F-43C3-B195-C753BD9422EF}" srcOrd="1" destOrd="0" presId="urn:microsoft.com/office/officeart/2005/8/layout/hList1"/>
    <dgm:cxn modelId="{DA62083A-1E00-48AF-BE97-4ECCD8071D66}" type="presParOf" srcId="{664FA884-A0B7-4107-A4DA-51EDD2198A25}" destId="{1F0F41FD-0698-4D6C-A13C-15D97761F2D9}" srcOrd="5" destOrd="0" presId="urn:microsoft.com/office/officeart/2005/8/layout/hList1"/>
    <dgm:cxn modelId="{30678B1D-D6AB-42BC-81F5-5ED5360083F4}" type="presParOf" srcId="{664FA884-A0B7-4107-A4DA-51EDD2198A25}" destId="{118CA086-7F25-499A-8988-84C7B0BB79F4}" srcOrd="6" destOrd="0" presId="urn:microsoft.com/office/officeart/2005/8/layout/hList1"/>
    <dgm:cxn modelId="{40065BBC-ADDB-4BB6-BF84-C87A281FF552}" type="presParOf" srcId="{118CA086-7F25-499A-8988-84C7B0BB79F4}" destId="{E4492037-CA58-46C0-91AA-4619710C7D76}" srcOrd="0" destOrd="0" presId="urn:microsoft.com/office/officeart/2005/8/layout/hList1"/>
    <dgm:cxn modelId="{81C8CC13-7CDA-4355-B5DF-5ED9307D671C}" type="presParOf" srcId="{118CA086-7F25-499A-8988-84C7B0BB79F4}" destId="{16F0F989-E13B-48A6-936C-523137AFD75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8F2F12-5874-4CC2-8C43-C0A8E08636F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r-FR"/>
        </a:p>
      </dgm:t>
    </dgm:pt>
    <dgm:pt modelId="{61A7CEB8-D97D-4330-804E-FA129749362C}">
      <dgm:prSet phldrT="[Texte]" custT="1"/>
      <dgm:spPr/>
      <dgm:t>
        <a:bodyPr/>
        <a:lstStyle/>
        <a:p>
          <a:r>
            <a:rPr lang="fr-FR" sz="1050" dirty="0">
              <a:latin typeface="Marianne" panose="02000000000000000000" pitchFamily="50" charset="0"/>
            </a:rPr>
            <a:t>Responsable juridique</a:t>
          </a:r>
        </a:p>
      </dgm:t>
    </dgm:pt>
    <dgm:pt modelId="{357DB380-1D34-4B4E-AB29-871050585AEF}" type="parTrans" cxnId="{7291686A-3264-4050-8B27-209852E68C81}">
      <dgm:prSet/>
      <dgm:spPr/>
      <dgm:t>
        <a:bodyPr/>
        <a:lstStyle/>
        <a:p>
          <a:endParaRPr lang="fr-FR" sz="1100"/>
        </a:p>
      </dgm:t>
    </dgm:pt>
    <dgm:pt modelId="{BEC06217-F624-41F9-9EDC-588A2FBEC3C3}" type="sibTrans" cxnId="{7291686A-3264-4050-8B27-209852E68C81}">
      <dgm:prSet/>
      <dgm:spPr/>
      <dgm:t>
        <a:bodyPr/>
        <a:lstStyle/>
        <a:p>
          <a:endParaRPr lang="fr-FR" sz="1100"/>
        </a:p>
      </dgm:t>
    </dgm:pt>
    <dgm:pt modelId="{D84AAD57-D3C4-4CCA-A7BB-48B11005FF04}">
      <dgm:prSet phldrT="[Texte]" custT="1"/>
      <dgm:spPr/>
      <dgm:t>
        <a:bodyPr/>
        <a:lstStyle/>
        <a:p>
          <a:r>
            <a:rPr lang="fr-FR" sz="1100" dirty="0">
              <a:latin typeface="Marianne" panose="02000000000000000000" pitchFamily="50" charset="0"/>
            </a:rPr>
            <a:t>XXX</a:t>
          </a:r>
        </a:p>
        <a:p>
          <a:r>
            <a:rPr lang="fr-FR" sz="1100" dirty="0">
              <a:latin typeface="Marianne" panose="02000000000000000000" pitchFamily="50" charset="0"/>
            </a:rPr>
            <a:t>Délégué(e) à la protection des données</a:t>
          </a:r>
        </a:p>
      </dgm:t>
    </dgm:pt>
    <dgm:pt modelId="{D0EE331A-41B3-48D9-9C80-B67AE80AFCFB}" type="parTrans" cxnId="{F02DF80D-6738-44F8-84E2-CAD8CF17ABF3}">
      <dgm:prSet/>
      <dgm:spPr/>
      <dgm:t>
        <a:bodyPr/>
        <a:lstStyle/>
        <a:p>
          <a:endParaRPr lang="fr-FR" sz="1100"/>
        </a:p>
      </dgm:t>
    </dgm:pt>
    <dgm:pt modelId="{49F27802-08A4-4266-BDD5-C3B16B8C76D5}" type="sibTrans" cxnId="{F02DF80D-6738-44F8-84E2-CAD8CF17ABF3}">
      <dgm:prSet/>
      <dgm:spPr/>
      <dgm:t>
        <a:bodyPr/>
        <a:lstStyle/>
        <a:p>
          <a:endParaRPr lang="fr-FR" sz="1100"/>
        </a:p>
      </dgm:t>
    </dgm:pt>
    <dgm:pt modelId="{1E2D8C24-E68A-429B-85EF-998D4FF8E671}">
      <dgm:prSet phldrT="[Texte]" custT="1"/>
      <dgm:spPr/>
      <dgm:t>
        <a:bodyPr/>
        <a:lstStyle/>
        <a:p>
          <a:r>
            <a:rPr lang="fr-FR" sz="1100" dirty="0">
              <a:latin typeface="Marianne" panose="02000000000000000000" pitchFamily="50" charset="0"/>
            </a:rPr>
            <a:t>XXX</a:t>
          </a:r>
        </a:p>
        <a:p>
          <a:r>
            <a:rPr lang="fr-FR" sz="1100" dirty="0">
              <a:latin typeface="Marianne" panose="02000000000000000000" pitchFamily="50" charset="0"/>
            </a:rPr>
            <a:t>Directeur / directrice juridique</a:t>
          </a:r>
        </a:p>
      </dgm:t>
    </dgm:pt>
    <dgm:pt modelId="{90F87B23-C4EC-45CF-990F-4509CFD0CD22}" type="parTrans" cxnId="{F2E93DF8-2EC5-4C52-8B13-F69FB62DEDA9}">
      <dgm:prSet/>
      <dgm:spPr/>
      <dgm:t>
        <a:bodyPr/>
        <a:lstStyle/>
        <a:p>
          <a:endParaRPr lang="fr-FR" sz="1100"/>
        </a:p>
      </dgm:t>
    </dgm:pt>
    <dgm:pt modelId="{F46E3447-5BF3-4D68-B495-2FFD533E56DF}" type="sibTrans" cxnId="{F2E93DF8-2EC5-4C52-8B13-F69FB62DEDA9}">
      <dgm:prSet/>
      <dgm:spPr/>
      <dgm:t>
        <a:bodyPr/>
        <a:lstStyle/>
        <a:p>
          <a:endParaRPr lang="fr-FR" sz="1100"/>
        </a:p>
      </dgm:t>
    </dgm:pt>
    <dgm:pt modelId="{50D8CE5F-203B-4A9C-B065-338146A0DC42}">
      <dgm:prSet phldrT="[Texte]" custT="1"/>
      <dgm:spPr/>
      <dgm:t>
        <a:bodyPr/>
        <a:lstStyle/>
        <a:p>
          <a:r>
            <a:rPr lang="fr-FR" sz="1050" dirty="0">
              <a:latin typeface="Marianne" panose="02000000000000000000" pitchFamily="50" charset="0"/>
            </a:rPr>
            <a:t>Directeur / directrice juridique</a:t>
          </a:r>
        </a:p>
      </dgm:t>
    </dgm:pt>
    <dgm:pt modelId="{10E95CB7-0269-415C-A67B-3BAA707D7AC0}" type="parTrans" cxnId="{516FE8FD-27BD-4035-BB39-79C423734117}">
      <dgm:prSet/>
      <dgm:spPr/>
      <dgm:t>
        <a:bodyPr/>
        <a:lstStyle/>
        <a:p>
          <a:endParaRPr lang="fr-FR" sz="1100"/>
        </a:p>
      </dgm:t>
    </dgm:pt>
    <dgm:pt modelId="{604BE1EF-1AEE-4B86-8A94-DBBC086A8947}" type="sibTrans" cxnId="{516FE8FD-27BD-4035-BB39-79C423734117}">
      <dgm:prSet/>
      <dgm:spPr/>
      <dgm:t>
        <a:bodyPr/>
        <a:lstStyle/>
        <a:p>
          <a:endParaRPr lang="fr-FR" sz="1100"/>
        </a:p>
      </dgm:t>
    </dgm:pt>
    <dgm:pt modelId="{948E76DB-0B43-480F-B05F-9A0D695AF4E4}">
      <dgm:prSet phldrT="[Texte]" custT="1"/>
      <dgm:spPr/>
      <dgm:t>
        <a:bodyPr/>
        <a:lstStyle/>
        <a:p>
          <a:r>
            <a:rPr lang="fr-FR" sz="1100" dirty="0">
              <a:latin typeface="Marianne" panose="02000000000000000000" pitchFamily="50" charset="0"/>
            </a:rPr>
            <a:t>XXX</a:t>
          </a:r>
        </a:p>
        <a:p>
          <a:r>
            <a:rPr lang="fr-FR" sz="1100" dirty="0">
              <a:latin typeface="Marianne" panose="02000000000000000000" pitchFamily="50" charset="0"/>
            </a:rPr>
            <a:t>Responsable de la </a:t>
          </a:r>
          <a:r>
            <a:rPr lang="fr-FR" sz="1100" dirty="0" err="1">
              <a:latin typeface="Marianne" panose="02000000000000000000" pitchFamily="50" charset="0"/>
            </a:rPr>
            <a:t>SSi</a:t>
          </a:r>
          <a:endParaRPr lang="fr-FR" sz="1100" dirty="0">
            <a:latin typeface="Marianne" panose="02000000000000000000" pitchFamily="50" charset="0"/>
          </a:endParaRPr>
        </a:p>
      </dgm:t>
    </dgm:pt>
    <dgm:pt modelId="{F6723E1A-80A6-41E0-B6B6-FB4DA718DD07}" type="parTrans" cxnId="{6DC3B586-E375-4785-89D2-785E3CB6BBB4}">
      <dgm:prSet/>
      <dgm:spPr/>
      <dgm:t>
        <a:bodyPr/>
        <a:lstStyle/>
        <a:p>
          <a:endParaRPr lang="fr-FR" sz="1100"/>
        </a:p>
      </dgm:t>
    </dgm:pt>
    <dgm:pt modelId="{7E443254-6A16-4BFE-9CF5-0CBFEBF197E7}" type="sibTrans" cxnId="{6DC3B586-E375-4785-89D2-785E3CB6BBB4}">
      <dgm:prSet/>
      <dgm:spPr/>
      <dgm:t>
        <a:bodyPr/>
        <a:lstStyle/>
        <a:p>
          <a:endParaRPr lang="fr-FR" sz="1100"/>
        </a:p>
      </dgm:t>
    </dgm:pt>
    <dgm:pt modelId="{B926AC38-E90B-4A18-BF4D-DDFD36730668}">
      <dgm:prSet phldrT="[Texte]" custT="1"/>
      <dgm:spPr/>
      <dgm:t>
        <a:bodyPr/>
        <a:lstStyle/>
        <a:p>
          <a:r>
            <a:rPr lang="fr-FR" sz="1100" dirty="0">
              <a:latin typeface="Marianne" panose="02000000000000000000" pitchFamily="50" charset="0"/>
            </a:rPr>
            <a:t>XXX</a:t>
          </a:r>
        </a:p>
        <a:p>
          <a:r>
            <a:rPr lang="fr-FR" sz="1100" dirty="0">
              <a:latin typeface="Marianne" panose="02000000000000000000" pitchFamily="50" charset="0"/>
            </a:rPr>
            <a:t>Responsable des autorisations d’accès</a:t>
          </a:r>
        </a:p>
      </dgm:t>
    </dgm:pt>
    <dgm:pt modelId="{F8ED83D9-3C7E-4E07-985B-6A46884D8D0A}" type="parTrans" cxnId="{F66C09E4-28F2-44DC-B92D-87D97CB481B1}">
      <dgm:prSet/>
      <dgm:spPr/>
      <dgm:t>
        <a:bodyPr/>
        <a:lstStyle/>
        <a:p>
          <a:endParaRPr lang="fr-FR" sz="1100"/>
        </a:p>
      </dgm:t>
    </dgm:pt>
    <dgm:pt modelId="{90164762-9B6F-49F5-93A0-52D84B6DA3E0}" type="sibTrans" cxnId="{F66C09E4-28F2-44DC-B92D-87D97CB481B1}">
      <dgm:prSet/>
      <dgm:spPr/>
      <dgm:t>
        <a:bodyPr/>
        <a:lstStyle/>
        <a:p>
          <a:endParaRPr lang="fr-FR" sz="1100"/>
        </a:p>
      </dgm:t>
    </dgm:pt>
    <dgm:pt modelId="{0187C435-A123-4C2E-94FB-828C73C7CFB7}">
      <dgm:prSet phldrT="[Texte]" custT="1"/>
      <dgm:spPr/>
      <dgm:t>
        <a:bodyPr/>
        <a:lstStyle/>
        <a:p>
          <a:r>
            <a:rPr lang="fr-FR" sz="1050" dirty="0">
              <a:latin typeface="Marianne" panose="02000000000000000000" pitchFamily="50" charset="0"/>
            </a:rPr>
            <a:t>OSSI/RSSI</a:t>
          </a:r>
        </a:p>
      </dgm:t>
    </dgm:pt>
    <dgm:pt modelId="{B6ECC5B5-45E8-4F10-81CA-EFF2DB9CDCB3}" type="parTrans" cxnId="{D0D3738B-F2DA-4569-A8F5-CC3E4F51B8E0}">
      <dgm:prSet/>
      <dgm:spPr/>
      <dgm:t>
        <a:bodyPr/>
        <a:lstStyle/>
        <a:p>
          <a:endParaRPr lang="fr-FR" sz="1100"/>
        </a:p>
      </dgm:t>
    </dgm:pt>
    <dgm:pt modelId="{EF1745B2-EE87-449E-A8D2-0A2CA858AC34}" type="sibTrans" cxnId="{D0D3738B-F2DA-4569-A8F5-CC3E4F51B8E0}">
      <dgm:prSet/>
      <dgm:spPr/>
      <dgm:t>
        <a:bodyPr/>
        <a:lstStyle/>
        <a:p>
          <a:endParaRPr lang="fr-FR" sz="1100"/>
        </a:p>
      </dgm:t>
    </dgm:pt>
    <dgm:pt modelId="{93C65087-2373-4B8A-B5E5-6ABDE8BC3E4A}">
      <dgm:prSet phldrT="[Texte]" custT="1"/>
      <dgm:spPr/>
      <dgm:t>
        <a:bodyPr/>
        <a:lstStyle/>
        <a:p>
          <a:r>
            <a:rPr lang="fr-FR" sz="1050" dirty="0">
              <a:latin typeface="Marianne" panose="02000000000000000000" pitchFamily="50" charset="0"/>
            </a:rPr>
            <a:t>RSSI adjoint</a:t>
          </a:r>
        </a:p>
      </dgm:t>
    </dgm:pt>
    <dgm:pt modelId="{9CF6B9F3-1A8A-4652-A103-7A83DA3FC597}" type="parTrans" cxnId="{C9D9924F-40F5-4A84-9361-97CF1C1ED9D5}">
      <dgm:prSet/>
      <dgm:spPr/>
      <dgm:t>
        <a:bodyPr/>
        <a:lstStyle/>
        <a:p>
          <a:endParaRPr lang="fr-FR" sz="1100"/>
        </a:p>
      </dgm:t>
    </dgm:pt>
    <dgm:pt modelId="{5438E8BE-28DF-4F64-B544-8BBAB1B23E77}" type="sibTrans" cxnId="{C9D9924F-40F5-4A84-9361-97CF1C1ED9D5}">
      <dgm:prSet/>
      <dgm:spPr/>
      <dgm:t>
        <a:bodyPr/>
        <a:lstStyle/>
        <a:p>
          <a:endParaRPr lang="fr-FR" sz="1100"/>
        </a:p>
      </dgm:t>
    </dgm:pt>
    <dgm:pt modelId="{29DECADF-9F7B-4331-B5BB-43E6BB541B95}">
      <dgm:prSet phldrT="[Texte]" custT="1"/>
      <dgm:spPr/>
      <dgm:t>
        <a:bodyPr/>
        <a:lstStyle/>
        <a:p>
          <a:endParaRPr lang="fr-FR" sz="1050" dirty="0">
            <a:latin typeface="Marianne" panose="02000000000000000000" pitchFamily="50" charset="0"/>
          </a:endParaRPr>
        </a:p>
      </dgm:t>
    </dgm:pt>
    <dgm:pt modelId="{A59E6289-5BBF-413A-BD7D-3345CF8054A4}" type="parTrans" cxnId="{A4ABCBFF-553F-4191-A631-4614E6EE239D}">
      <dgm:prSet/>
      <dgm:spPr/>
      <dgm:t>
        <a:bodyPr/>
        <a:lstStyle/>
        <a:p>
          <a:endParaRPr lang="fr-FR" sz="1100"/>
        </a:p>
      </dgm:t>
    </dgm:pt>
    <dgm:pt modelId="{36ACA984-9ED7-4939-BBCC-C6C6B36CFB33}" type="sibTrans" cxnId="{A4ABCBFF-553F-4191-A631-4614E6EE239D}">
      <dgm:prSet/>
      <dgm:spPr/>
      <dgm:t>
        <a:bodyPr/>
        <a:lstStyle/>
        <a:p>
          <a:endParaRPr lang="fr-FR" sz="1100"/>
        </a:p>
      </dgm:t>
    </dgm:pt>
    <dgm:pt modelId="{AE91D728-B91A-482B-96FD-1CF7C11BEEEF}">
      <dgm:prSet phldrT="[Texte]" custT="1"/>
      <dgm:spPr/>
      <dgm:t>
        <a:bodyPr/>
        <a:lstStyle/>
        <a:p>
          <a:r>
            <a:rPr lang="fr-FR" sz="1050" dirty="0">
              <a:latin typeface="Marianne" panose="02000000000000000000" pitchFamily="50" charset="0"/>
            </a:rPr>
            <a:t>Responsable juridique</a:t>
          </a:r>
        </a:p>
      </dgm:t>
    </dgm:pt>
    <dgm:pt modelId="{164358E9-D4B4-4D46-9690-4AE48CB4AC1E}" type="parTrans" cxnId="{CF25AF7F-2227-46A0-B1C5-D78564F76731}">
      <dgm:prSet/>
      <dgm:spPr/>
      <dgm:t>
        <a:bodyPr/>
        <a:lstStyle/>
        <a:p>
          <a:endParaRPr lang="fr-FR" sz="1100"/>
        </a:p>
      </dgm:t>
    </dgm:pt>
    <dgm:pt modelId="{ADD232B4-AF01-416B-8B61-59FB965C6E4B}" type="sibTrans" cxnId="{CF25AF7F-2227-46A0-B1C5-D78564F76731}">
      <dgm:prSet/>
      <dgm:spPr/>
      <dgm:t>
        <a:bodyPr/>
        <a:lstStyle/>
        <a:p>
          <a:endParaRPr lang="fr-FR" sz="1100"/>
        </a:p>
      </dgm:t>
    </dgm:pt>
    <dgm:pt modelId="{C1BC4766-4081-40B8-9B97-D82912F3DE47}">
      <dgm:prSet custT="1"/>
      <dgm:spPr/>
      <dgm:t>
        <a:bodyPr/>
        <a:lstStyle/>
        <a:p>
          <a:r>
            <a:rPr lang="fr-FR" sz="1050" dirty="0">
              <a:latin typeface="Marianne" panose="02000000000000000000" pitchFamily="50" charset="0"/>
            </a:rPr>
            <a:t>Fonctionnaire sécurité défense (Si applicable)</a:t>
          </a:r>
        </a:p>
      </dgm:t>
    </dgm:pt>
    <dgm:pt modelId="{C685FEF9-6EC6-4D11-AF46-D47B8C65E551}" type="parTrans" cxnId="{9DC0B1D9-863B-4969-89AF-0B7F5F773F3F}">
      <dgm:prSet/>
      <dgm:spPr/>
      <dgm:t>
        <a:bodyPr/>
        <a:lstStyle/>
        <a:p>
          <a:endParaRPr lang="fr-FR" sz="1100"/>
        </a:p>
      </dgm:t>
    </dgm:pt>
    <dgm:pt modelId="{9567F2F6-AE76-414A-8128-97C493AE36D5}" type="sibTrans" cxnId="{9DC0B1D9-863B-4969-89AF-0B7F5F773F3F}">
      <dgm:prSet/>
      <dgm:spPr/>
      <dgm:t>
        <a:bodyPr/>
        <a:lstStyle/>
        <a:p>
          <a:endParaRPr lang="fr-FR" sz="1100"/>
        </a:p>
      </dgm:t>
    </dgm:pt>
    <dgm:pt modelId="{9790D41C-6590-49C5-B030-E67C8B65E901}">
      <dgm:prSet custT="1"/>
      <dgm:spPr/>
      <dgm:t>
        <a:bodyPr/>
        <a:lstStyle/>
        <a:p>
          <a:r>
            <a:rPr lang="fr-FR" sz="1050" dirty="0">
              <a:latin typeface="Marianne" panose="02000000000000000000" pitchFamily="50" charset="0"/>
            </a:rPr>
            <a:t>Responsable sûreté</a:t>
          </a:r>
        </a:p>
      </dgm:t>
    </dgm:pt>
    <dgm:pt modelId="{26C3CA9E-1E99-41A0-B5F4-8D23A930756B}" type="parTrans" cxnId="{E9EC4A90-3249-423D-A72D-613D7F83C5AD}">
      <dgm:prSet/>
      <dgm:spPr/>
      <dgm:t>
        <a:bodyPr/>
        <a:lstStyle/>
        <a:p>
          <a:endParaRPr lang="fr-FR" sz="1100"/>
        </a:p>
      </dgm:t>
    </dgm:pt>
    <dgm:pt modelId="{3BB2C6FE-7AF7-4C01-A98B-188AB94BDD6B}" type="sibTrans" cxnId="{E9EC4A90-3249-423D-A72D-613D7F83C5AD}">
      <dgm:prSet/>
      <dgm:spPr/>
      <dgm:t>
        <a:bodyPr/>
        <a:lstStyle/>
        <a:p>
          <a:endParaRPr lang="fr-FR" sz="1100"/>
        </a:p>
      </dgm:t>
    </dgm:pt>
    <dgm:pt modelId="{7457C6DA-1F9A-404B-A06C-405840E8B50D}">
      <dgm:prSet phldrT="[Texte]" custT="1"/>
      <dgm:spPr/>
      <dgm:t>
        <a:bodyPr/>
        <a:lstStyle/>
        <a:p>
          <a:r>
            <a:rPr lang="fr-FR" sz="1050" dirty="0">
              <a:latin typeface="Marianne" panose="02000000000000000000" pitchFamily="50" charset="0"/>
            </a:rPr>
            <a:t>Responsable marchés</a:t>
          </a:r>
        </a:p>
      </dgm:t>
    </dgm:pt>
    <dgm:pt modelId="{42F2D6B4-654E-4EEA-A90A-5040588870C5}" type="sibTrans" cxnId="{40D40105-26FD-4E9C-8072-1DB8ABD542C0}">
      <dgm:prSet/>
      <dgm:spPr/>
      <dgm:t>
        <a:bodyPr/>
        <a:lstStyle/>
        <a:p>
          <a:endParaRPr lang="fr-FR" sz="2800"/>
        </a:p>
      </dgm:t>
    </dgm:pt>
    <dgm:pt modelId="{C9348051-326D-416B-9066-9837DBC5C442}" type="parTrans" cxnId="{40D40105-26FD-4E9C-8072-1DB8ABD542C0}">
      <dgm:prSet/>
      <dgm:spPr/>
      <dgm:t>
        <a:bodyPr/>
        <a:lstStyle/>
        <a:p>
          <a:endParaRPr lang="fr-FR" sz="2800"/>
        </a:p>
      </dgm:t>
    </dgm:pt>
    <dgm:pt modelId="{664FA884-A0B7-4107-A4DA-51EDD2198A25}" type="pres">
      <dgm:prSet presAssocID="{0B8F2F12-5874-4CC2-8C43-C0A8E08636FD}" presName="Name0" presStyleCnt="0">
        <dgm:presLayoutVars>
          <dgm:dir/>
          <dgm:animLvl val="lvl"/>
          <dgm:resizeHandles val="exact"/>
        </dgm:presLayoutVars>
      </dgm:prSet>
      <dgm:spPr/>
    </dgm:pt>
    <dgm:pt modelId="{076FF128-2044-49DE-95A8-2F58A1423668}" type="pres">
      <dgm:prSet presAssocID="{948E76DB-0B43-480F-B05F-9A0D695AF4E4}" presName="composite" presStyleCnt="0"/>
      <dgm:spPr/>
    </dgm:pt>
    <dgm:pt modelId="{6F627186-A8E2-4F79-9933-9DB79720817B}" type="pres">
      <dgm:prSet presAssocID="{948E76DB-0B43-480F-B05F-9A0D695AF4E4}" presName="parTx" presStyleLbl="alignNode1" presStyleIdx="0" presStyleCnt="4">
        <dgm:presLayoutVars>
          <dgm:chMax val="0"/>
          <dgm:chPref val="0"/>
          <dgm:bulletEnabled val="1"/>
        </dgm:presLayoutVars>
      </dgm:prSet>
      <dgm:spPr/>
    </dgm:pt>
    <dgm:pt modelId="{DF566AD1-0321-4914-9A47-1C569C4E9715}" type="pres">
      <dgm:prSet presAssocID="{948E76DB-0B43-480F-B05F-9A0D695AF4E4}" presName="desTx" presStyleLbl="alignAccFollowNode1" presStyleIdx="0" presStyleCnt="4" custScaleY="100000" custLinFactNeighborY="17606">
        <dgm:presLayoutVars>
          <dgm:bulletEnabled val="1"/>
        </dgm:presLayoutVars>
      </dgm:prSet>
      <dgm:spPr/>
    </dgm:pt>
    <dgm:pt modelId="{2C7EFC82-3261-4F1D-9AA9-E7C10F3D5F2E}" type="pres">
      <dgm:prSet presAssocID="{7E443254-6A16-4BFE-9CF5-0CBFEBF197E7}" presName="space" presStyleCnt="0"/>
      <dgm:spPr/>
    </dgm:pt>
    <dgm:pt modelId="{93AB03DB-94C4-45BF-839E-0E5F12D07C6E}" type="pres">
      <dgm:prSet presAssocID="{B926AC38-E90B-4A18-BF4D-DDFD36730668}" presName="composite" presStyleCnt="0"/>
      <dgm:spPr/>
    </dgm:pt>
    <dgm:pt modelId="{B72DAC02-D9C5-4EE1-8D3A-FBEF2AD8F28B}" type="pres">
      <dgm:prSet presAssocID="{B926AC38-E90B-4A18-BF4D-DDFD36730668}" presName="parTx" presStyleLbl="alignNode1" presStyleIdx="1" presStyleCnt="4" custScaleY="146386">
        <dgm:presLayoutVars>
          <dgm:chMax val="0"/>
          <dgm:chPref val="0"/>
          <dgm:bulletEnabled val="1"/>
        </dgm:presLayoutVars>
      </dgm:prSet>
      <dgm:spPr/>
    </dgm:pt>
    <dgm:pt modelId="{ACCFD133-4910-4C75-8599-C41ED63D2B5F}" type="pres">
      <dgm:prSet presAssocID="{B926AC38-E90B-4A18-BF4D-DDFD36730668}" presName="desTx" presStyleLbl="alignAccFollowNode1" presStyleIdx="1" presStyleCnt="4" custScaleY="100000" custLinFactNeighborY="17606">
        <dgm:presLayoutVars>
          <dgm:bulletEnabled val="1"/>
        </dgm:presLayoutVars>
      </dgm:prSet>
      <dgm:spPr/>
    </dgm:pt>
    <dgm:pt modelId="{AE8B7560-77DD-46FE-B3A0-C7F3527DBAAE}" type="pres">
      <dgm:prSet presAssocID="{90164762-9B6F-49F5-93A0-52D84B6DA3E0}" presName="space" presStyleCnt="0"/>
      <dgm:spPr/>
    </dgm:pt>
    <dgm:pt modelId="{8EEEE969-5384-48F8-8E86-D447C2C92D25}" type="pres">
      <dgm:prSet presAssocID="{D84AAD57-D3C4-4CCA-A7BB-48B11005FF04}" presName="composite" presStyleCnt="0"/>
      <dgm:spPr/>
    </dgm:pt>
    <dgm:pt modelId="{61EECA6D-D3DE-484B-9D71-B7C7D2904C28}" type="pres">
      <dgm:prSet presAssocID="{D84AAD57-D3C4-4CCA-A7BB-48B11005FF04}" presName="parTx" presStyleLbl="alignNode1" presStyleIdx="2" presStyleCnt="4">
        <dgm:presLayoutVars>
          <dgm:chMax val="0"/>
          <dgm:chPref val="0"/>
          <dgm:bulletEnabled val="1"/>
        </dgm:presLayoutVars>
      </dgm:prSet>
      <dgm:spPr/>
    </dgm:pt>
    <dgm:pt modelId="{C8886743-9E75-41DD-B4E1-7CA79F309DC2}" type="pres">
      <dgm:prSet presAssocID="{D84AAD57-D3C4-4CCA-A7BB-48B11005FF04}" presName="desTx" presStyleLbl="alignAccFollowNode1" presStyleIdx="2" presStyleCnt="4" custScaleY="100000" custLinFactNeighborY="17606">
        <dgm:presLayoutVars>
          <dgm:bulletEnabled val="1"/>
        </dgm:presLayoutVars>
      </dgm:prSet>
      <dgm:spPr/>
    </dgm:pt>
    <dgm:pt modelId="{D2A26428-7E56-439C-A139-D750083D6049}" type="pres">
      <dgm:prSet presAssocID="{49F27802-08A4-4266-BDD5-C3B16B8C76D5}" presName="space" presStyleCnt="0"/>
      <dgm:spPr/>
    </dgm:pt>
    <dgm:pt modelId="{25378CE8-F386-4708-8049-8FF1504C7643}" type="pres">
      <dgm:prSet presAssocID="{1E2D8C24-E68A-429B-85EF-998D4FF8E671}" presName="composite" presStyleCnt="0"/>
      <dgm:spPr/>
    </dgm:pt>
    <dgm:pt modelId="{0D74836B-2987-4115-B2CE-D960D0E7BDEF}" type="pres">
      <dgm:prSet presAssocID="{1E2D8C24-E68A-429B-85EF-998D4FF8E671}" presName="parTx" presStyleLbl="alignNode1" presStyleIdx="3" presStyleCnt="4">
        <dgm:presLayoutVars>
          <dgm:chMax val="0"/>
          <dgm:chPref val="0"/>
          <dgm:bulletEnabled val="1"/>
        </dgm:presLayoutVars>
      </dgm:prSet>
      <dgm:spPr/>
    </dgm:pt>
    <dgm:pt modelId="{1C92E275-1CAE-4D1C-9EA3-38220CE5674E}" type="pres">
      <dgm:prSet presAssocID="{1E2D8C24-E68A-429B-85EF-998D4FF8E671}" presName="desTx" presStyleLbl="alignAccFollowNode1" presStyleIdx="3" presStyleCnt="4" custScaleY="100000" custLinFactNeighborY="17606">
        <dgm:presLayoutVars>
          <dgm:bulletEnabled val="1"/>
        </dgm:presLayoutVars>
      </dgm:prSet>
      <dgm:spPr/>
    </dgm:pt>
  </dgm:ptLst>
  <dgm:cxnLst>
    <dgm:cxn modelId="{40D40105-26FD-4E9C-8072-1DB8ABD542C0}" srcId="{1E2D8C24-E68A-429B-85EF-998D4FF8E671}" destId="{7457C6DA-1F9A-404B-A06C-405840E8B50D}" srcOrd="1" destOrd="0" parTransId="{C9348051-326D-416B-9066-9837DBC5C442}" sibTransId="{42F2D6B4-654E-4EEA-A90A-5040588870C5}"/>
    <dgm:cxn modelId="{F02DF80D-6738-44F8-84E2-CAD8CF17ABF3}" srcId="{0B8F2F12-5874-4CC2-8C43-C0A8E08636FD}" destId="{D84AAD57-D3C4-4CCA-A7BB-48B11005FF04}" srcOrd="2" destOrd="0" parTransId="{D0EE331A-41B3-48D9-9C80-B67AE80AFCFB}" sibTransId="{49F27802-08A4-4266-BDD5-C3B16B8C76D5}"/>
    <dgm:cxn modelId="{2F4F1C16-AE14-47F4-B64D-6C715FC4943B}" type="presOf" srcId="{61A7CEB8-D97D-4330-804E-FA129749362C}" destId="{1C92E275-1CAE-4D1C-9EA3-38220CE5674E}" srcOrd="0" destOrd="0" presId="urn:microsoft.com/office/officeart/2005/8/layout/hList1"/>
    <dgm:cxn modelId="{37F67A2F-21FE-47AA-B2E0-4AAC0F82F4FB}" type="presOf" srcId="{9790D41C-6590-49C5-B030-E67C8B65E901}" destId="{ACCFD133-4910-4C75-8599-C41ED63D2B5F}" srcOrd="0" destOrd="1" presId="urn:microsoft.com/office/officeart/2005/8/layout/hList1"/>
    <dgm:cxn modelId="{541E3D31-23FB-4F6B-A21F-73DEE8342FF4}" type="presOf" srcId="{1E2D8C24-E68A-429B-85EF-998D4FF8E671}" destId="{0D74836B-2987-4115-B2CE-D960D0E7BDEF}" srcOrd="0" destOrd="0" presId="urn:microsoft.com/office/officeart/2005/8/layout/hList1"/>
    <dgm:cxn modelId="{0A8C533C-3F8B-4797-B110-045752C94EA9}" type="presOf" srcId="{7457C6DA-1F9A-404B-A06C-405840E8B50D}" destId="{1C92E275-1CAE-4D1C-9EA3-38220CE5674E}" srcOrd="0" destOrd="1" presId="urn:microsoft.com/office/officeart/2005/8/layout/hList1"/>
    <dgm:cxn modelId="{FB63085F-7BF4-436D-BED2-A1FFBFA4DD96}" type="presOf" srcId="{D84AAD57-D3C4-4CCA-A7BB-48B11005FF04}" destId="{61EECA6D-D3DE-484B-9D71-B7C7D2904C28}" srcOrd="0" destOrd="0" presId="urn:microsoft.com/office/officeart/2005/8/layout/hList1"/>
    <dgm:cxn modelId="{7291686A-3264-4050-8B27-209852E68C81}" srcId="{1E2D8C24-E68A-429B-85EF-998D4FF8E671}" destId="{61A7CEB8-D97D-4330-804E-FA129749362C}" srcOrd="0" destOrd="0" parTransId="{357DB380-1D34-4B4E-AB29-871050585AEF}" sibTransId="{BEC06217-F624-41F9-9EDC-588A2FBEC3C3}"/>
    <dgm:cxn modelId="{C9D9924F-40F5-4A84-9361-97CF1C1ED9D5}" srcId="{948E76DB-0B43-480F-B05F-9A0D695AF4E4}" destId="{93C65087-2373-4B8A-B5E5-6ABDE8BC3E4A}" srcOrd="1" destOrd="0" parTransId="{9CF6B9F3-1A8A-4652-A103-7A83DA3FC597}" sibTransId="{5438E8BE-28DF-4F64-B544-8BBAB1B23E77}"/>
    <dgm:cxn modelId="{915A997C-EF5D-4095-9FE9-7F488F92929B}" type="presOf" srcId="{AE91D728-B91A-482B-96FD-1CF7C11BEEEF}" destId="{C8886743-9E75-41DD-B4E1-7CA79F309DC2}" srcOrd="0" destOrd="1" presId="urn:microsoft.com/office/officeart/2005/8/layout/hList1"/>
    <dgm:cxn modelId="{CF25AF7F-2227-46A0-B1C5-D78564F76731}" srcId="{D84AAD57-D3C4-4CCA-A7BB-48B11005FF04}" destId="{AE91D728-B91A-482B-96FD-1CF7C11BEEEF}" srcOrd="1" destOrd="0" parTransId="{164358E9-D4B4-4D46-9690-4AE48CB4AC1E}" sibTransId="{ADD232B4-AF01-416B-8B61-59FB965C6E4B}"/>
    <dgm:cxn modelId="{6DC3B586-E375-4785-89D2-785E3CB6BBB4}" srcId="{0B8F2F12-5874-4CC2-8C43-C0A8E08636FD}" destId="{948E76DB-0B43-480F-B05F-9A0D695AF4E4}" srcOrd="0" destOrd="0" parTransId="{F6723E1A-80A6-41E0-B6B6-FB4DA718DD07}" sibTransId="{7E443254-6A16-4BFE-9CF5-0CBFEBF197E7}"/>
    <dgm:cxn modelId="{04405387-2C65-4A2C-8B9B-FF03760957C7}" type="presOf" srcId="{948E76DB-0B43-480F-B05F-9A0D695AF4E4}" destId="{6F627186-A8E2-4F79-9933-9DB79720817B}" srcOrd="0" destOrd="0" presId="urn:microsoft.com/office/officeart/2005/8/layout/hList1"/>
    <dgm:cxn modelId="{D0D3738B-F2DA-4569-A8F5-CC3E4F51B8E0}" srcId="{948E76DB-0B43-480F-B05F-9A0D695AF4E4}" destId="{0187C435-A123-4C2E-94FB-828C73C7CFB7}" srcOrd="0" destOrd="0" parTransId="{B6ECC5B5-45E8-4F10-81CA-EFF2DB9CDCB3}" sibTransId="{EF1745B2-EE87-449E-A8D2-0A2CA858AC34}"/>
    <dgm:cxn modelId="{E9EC4A90-3249-423D-A72D-613D7F83C5AD}" srcId="{B926AC38-E90B-4A18-BF4D-DDFD36730668}" destId="{9790D41C-6590-49C5-B030-E67C8B65E901}" srcOrd="1" destOrd="0" parTransId="{26C3CA9E-1E99-41A0-B5F4-8D23A930756B}" sibTransId="{3BB2C6FE-7AF7-4C01-A98B-188AB94BDD6B}"/>
    <dgm:cxn modelId="{71EFC798-78E9-47CC-8651-F9D4BF5B0CC9}" type="presOf" srcId="{29DECADF-9F7B-4331-B5BB-43E6BB541B95}" destId="{DF566AD1-0321-4914-9A47-1C569C4E9715}" srcOrd="0" destOrd="2" presId="urn:microsoft.com/office/officeart/2005/8/layout/hList1"/>
    <dgm:cxn modelId="{EDBEB1A2-7A4E-4F34-A4AE-8C235C8C3698}" type="presOf" srcId="{C1BC4766-4081-40B8-9B97-D82912F3DE47}" destId="{ACCFD133-4910-4C75-8599-C41ED63D2B5F}" srcOrd="0" destOrd="0" presId="urn:microsoft.com/office/officeart/2005/8/layout/hList1"/>
    <dgm:cxn modelId="{7FF00DBF-5D0C-4295-BA7A-C9C2BA7899FB}" type="presOf" srcId="{50D8CE5F-203B-4A9C-B065-338146A0DC42}" destId="{C8886743-9E75-41DD-B4E1-7CA79F309DC2}" srcOrd="0" destOrd="0" presId="urn:microsoft.com/office/officeart/2005/8/layout/hList1"/>
    <dgm:cxn modelId="{8EAE72C2-FE1C-4C21-B48B-5DD1013AE2EB}" type="presOf" srcId="{93C65087-2373-4B8A-B5E5-6ABDE8BC3E4A}" destId="{DF566AD1-0321-4914-9A47-1C569C4E9715}" srcOrd="0" destOrd="1" presId="urn:microsoft.com/office/officeart/2005/8/layout/hList1"/>
    <dgm:cxn modelId="{175D3CC9-F7A1-41F1-A93F-A0EABF674393}" type="presOf" srcId="{0B8F2F12-5874-4CC2-8C43-C0A8E08636FD}" destId="{664FA884-A0B7-4107-A4DA-51EDD2198A25}" srcOrd="0" destOrd="0" presId="urn:microsoft.com/office/officeart/2005/8/layout/hList1"/>
    <dgm:cxn modelId="{9DC0B1D9-863B-4969-89AF-0B7F5F773F3F}" srcId="{B926AC38-E90B-4A18-BF4D-DDFD36730668}" destId="{C1BC4766-4081-40B8-9B97-D82912F3DE47}" srcOrd="0" destOrd="0" parTransId="{C685FEF9-6EC6-4D11-AF46-D47B8C65E551}" sibTransId="{9567F2F6-AE76-414A-8128-97C493AE36D5}"/>
    <dgm:cxn modelId="{3A0FC6D9-5899-43E5-8905-C53480DCAF49}" type="presOf" srcId="{B926AC38-E90B-4A18-BF4D-DDFD36730668}" destId="{B72DAC02-D9C5-4EE1-8D3A-FBEF2AD8F28B}" srcOrd="0" destOrd="0" presId="urn:microsoft.com/office/officeart/2005/8/layout/hList1"/>
    <dgm:cxn modelId="{F66C09E4-28F2-44DC-B92D-87D97CB481B1}" srcId="{0B8F2F12-5874-4CC2-8C43-C0A8E08636FD}" destId="{B926AC38-E90B-4A18-BF4D-DDFD36730668}" srcOrd="1" destOrd="0" parTransId="{F8ED83D9-3C7E-4E07-985B-6A46884D8D0A}" sibTransId="{90164762-9B6F-49F5-93A0-52D84B6DA3E0}"/>
    <dgm:cxn modelId="{F2E93DF8-2EC5-4C52-8B13-F69FB62DEDA9}" srcId="{0B8F2F12-5874-4CC2-8C43-C0A8E08636FD}" destId="{1E2D8C24-E68A-429B-85EF-998D4FF8E671}" srcOrd="3" destOrd="0" parTransId="{90F87B23-C4EC-45CF-990F-4509CFD0CD22}" sibTransId="{F46E3447-5BF3-4D68-B495-2FFD533E56DF}"/>
    <dgm:cxn modelId="{3535A8F9-8E5B-4F76-A7C2-FC3850CB73BA}" type="presOf" srcId="{0187C435-A123-4C2E-94FB-828C73C7CFB7}" destId="{DF566AD1-0321-4914-9A47-1C569C4E9715}" srcOrd="0" destOrd="0" presId="urn:microsoft.com/office/officeart/2005/8/layout/hList1"/>
    <dgm:cxn modelId="{516FE8FD-27BD-4035-BB39-79C423734117}" srcId="{D84AAD57-D3C4-4CCA-A7BB-48B11005FF04}" destId="{50D8CE5F-203B-4A9C-B065-338146A0DC42}" srcOrd="0" destOrd="0" parTransId="{10E95CB7-0269-415C-A67B-3BAA707D7AC0}" sibTransId="{604BE1EF-1AEE-4B86-8A94-DBBC086A8947}"/>
    <dgm:cxn modelId="{A4ABCBFF-553F-4191-A631-4614E6EE239D}" srcId="{948E76DB-0B43-480F-B05F-9A0D695AF4E4}" destId="{29DECADF-9F7B-4331-B5BB-43E6BB541B95}" srcOrd="2" destOrd="0" parTransId="{A59E6289-5BBF-413A-BD7D-3345CF8054A4}" sibTransId="{36ACA984-9ED7-4939-BBCC-C6C6B36CFB33}"/>
    <dgm:cxn modelId="{D2F29F5D-BFD8-46AD-A3DB-683EAE39770A}" type="presParOf" srcId="{664FA884-A0B7-4107-A4DA-51EDD2198A25}" destId="{076FF128-2044-49DE-95A8-2F58A1423668}" srcOrd="0" destOrd="0" presId="urn:microsoft.com/office/officeart/2005/8/layout/hList1"/>
    <dgm:cxn modelId="{D2789EB6-1B2E-465F-BB13-641DDA189EDD}" type="presParOf" srcId="{076FF128-2044-49DE-95A8-2F58A1423668}" destId="{6F627186-A8E2-4F79-9933-9DB79720817B}" srcOrd="0" destOrd="0" presId="urn:microsoft.com/office/officeart/2005/8/layout/hList1"/>
    <dgm:cxn modelId="{6C30BC39-7400-4583-8F24-F2DA787B6AFE}" type="presParOf" srcId="{076FF128-2044-49DE-95A8-2F58A1423668}" destId="{DF566AD1-0321-4914-9A47-1C569C4E9715}" srcOrd="1" destOrd="0" presId="urn:microsoft.com/office/officeart/2005/8/layout/hList1"/>
    <dgm:cxn modelId="{2D758A29-52AE-48D5-937E-A21FEE65DEE1}" type="presParOf" srcId="{664FA884-A0B7-4107-A4DA-51EDD2198A25}" destId="{2C7EFC82-3261-4F1D-9AA9-E7C10F3D5F2E}" srcOrd="1" destOrd="0" presId="urn:microsoft.com/office/officeart/2005/8/layout/hList1"/>
    <dgm:cxn modelId="{FC3E9C68-C264-461B-8B22-6656CD392FF5}" type="presParOf" srcId="{664FA884-A0B7-4107-A4DA-51EDD2198A25}" destId="{93AB03DB-94C4-45BF-839E-0E5F12D07C6E}" srcOrd="2" destOrd="0" presId="urn:microsoft.com/office/officeart/2005/8/layout/hList1"/>
    <dgm:cxn modelId="{C26BB8BC-C21E-4097-9FC9-AD45116BD8D6}" type="presParOf" srcId="{93AB03DB-94C4-45BF-839E-0E5F12D07C6E}" destId="{B72DAC02-D9C5-4EE1-8D3A-FBEF2AD8F28B}" srcOrd="0" destOrd="0" presId="urn:microsoft.com/office/officeart/2005/8/layout/hList1"/>
    <dgm:cxn modelId="{D56E84B8-F470-4BE2-A493-46FA309F8E12}" type="presParOf" srcId="{93AB03DB-94C4-45BF-839E-0E5F12D07C6E}" destId="{ACCFD133-4910-4C75-8599-C41ED63D2B5F}" srcOrd="1" destOrd="0" presId="urn:microsoft.com/office/officeart/2005/8/layout/hList1"/>
    <dgm:cxn modelId="{528D9242-FA24-431E-9FD4-C5F287A45FB5}" type="presParOf" srcId="{664FA884-A0B7-4107-A4DA-51EDD2198A25}" destId="{AE8B7560-77DD-46FE-B3A0-C7F3527DBAAE}" srcOrd="3" destOrd="0" presId="urn:microsoft.com/office/officeart/2005/8/layout/hList1"/>
    <dgm:cxn modelId="{D876DD62-8C4B-485F-A8EF-D5CA13AE0E74}" type="presParOf" srcId="{664FA884-A0B7-4107-A4DA-51EDD2198A25}" destId="{8EEEE969-5384-48F8-8E86-D447C2C92D25}" srcOrd="4" destOrd="0" presId="urn:microsoft.com/office/officeart/2005/8/layout/hList1"/>
    <dgm:cxn modelId="{FDBC0AF7-6154-4266-9A8B-07E2F43260B0}" type="presParOf" srcId="{8EEEE969-5384-48F8-8E86-D447C2C92D25}" destId="{61EECA6D-D3DE-484B-9D71-B7C7D2904C28}" srcOrd="0" destOrd="0" presId="urn:microsoft.com/office/officeart/2005/8/layout/hList1"/>
    <dgm:cxn modelId="{5F0C883E-B557-489B-9177-AA7461440F72}" type="presParOf" srcId="{8EEEE969-5384-48F8-8E86-D447C2C92D25}" destId="{C8886743-9E75-41DD-B4E1-7CA79F309DC2}" srcOrd="1" destOrd="0" presId="urn:microsoft.com/office/officeart/2005/8/layout/hList1"/>
    <dgm:cxn modelId="{5A20575D-78FC-4B4B-9BF1-3BC609617C0D}" type="presParOf" srcId="{664FA884-A0B7-4107-A4DA-51EDD2198A25}" destId="{D2A26428-7E56-439C-A139-D750083D6049}" srcOrd="5" destOrd="0" presId="urn:microsoft.com/office/officeart/2005/8/layout/hList1"/>
    <dgm:cxn modelId="{21440196-6FB9-42F9-BB71-EF0B02A4EF72}" type="presParOf" srcId="{664FA884-A0B7-4107-A4DA-51EDD2198A25}" destId="{25378CE8-F386-4708-8049-8FF1504C7643}" srcOrd="6" destOrd="0" presId="urn:microsoft.com/office/officeart/2005/8/layout/hList1"/>
    <dgm:cxn modelId="{15CE7B99-1283-4BBF-83D3-CD7F36783789}" type="presParOf" srcId="{25378CE8-F386-4708-8049-8FF1504C7643}" destId="{0D74836B-2987-4115-B2CE-D960D0E7BDEF}" srcOrd="0" destOrd="0" presId="urn:microsoft.com/office/officeart/2005/8/layout/hList1"/>
    <dgm:cxn modelId="{294CC9D7-2D2F-45F8-802D-E7C61A3D9111}" type="presParOf" srcId="{25378CE8-F386-4708-8049-8FF1504C7643}" destId="{1C92E275-1CAE-4D1C-9EA3-38220CE5674E}"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470A3B-B638-435D-83D6-29A26F67EECC}">
      <dsp:nvSpPr>
        <dsp:cNvPr id="0" name=""/>
        <dsp:cNvSpPr/>
      </dsp:nvSpPr>
      <dsp:spPr>
        <a:xfrm>
          <a:off x="4979" y="-247126"/>
          <a:ext cx="1235630" cy="49425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6576" rIns="64008" bIns="36576" numCol="1" spcCol="1270" anchor="ctr" anchorCtr="0">
          <a:noAutofit/>
        </a:bodyPr>
        <a:lstStyle/>
        <a:p>
          <a:pPr marL="0" lvl="0" indent="0" algn="ctr" defTabSz="400050">
            <a:lnSpc>
              <a:spcPct val="90000"/>
            </a:lnSpc>
            <a:spcBef>
              <a:spcPct val="0"/>
            </a:spcBef>
            <a:spcAft>
              <a:spcPct val="35000"/>
            </a:spcAft>
            <a:buNone/>
          </a:pPr>
          <a:r>
            <a:rPr lang="fr-FR" sz="900" kern="1200" dirty="0">
              <a:latin typeface="Marianne" panose="02000000000000000000" pitchFamily="50" charset="0"/>
            </a:rPr>
            <a:t>XXX</a:t>
          </a:r>
        </a:p>
        <a:p>
          <a:pPr marL="0" lvl="0" indent="0" algn="ctr" defTabSz="400050">
            <a:lnSpc>
              <a:spcPct val="90000"/>
            </a:lnSpc>
            <a:spcBef>
              <a:spcPct val="0"/>
            </a:spcBef>
            <a:spcAft>
              <a:spcPct val="35000"/>
            </a:spcAft>
            <a:buNone/>
          </a:pPr>
          <a:r>
            <a:rPr lang="fr-FR" sz="900" kern="1200" dirty="0">
              <a:latin typeface="Marianne" panose="02000000000000000000" pitchFamily="50" charset="0"/>
            </a:rPr>
            <a:t> Chef d’établissement</a:t>
          </a:r>
        </a:p>
      </dsp:txBody>
      <dsp:txXfrm>
        <a:off x="4979" y="-247126"/>
        <a:ext cx="1235630" cy="494252"/>
      </dsp:txXfrm>
    </dsp:sp>
    <dsp:sp modelId="{461CDCC1-4C35-447D-BF2A-3AC159115858}">
      <dsp:nvSpPr>
        <dsp:cNvPr id="0" name=""/>
        <dsp:cNvSpPr/>
      </dsp:nvSpPr>
      <dsp:spPr>
        <a:xfrm>
          <a:off x="5367" y="247126"/>
          <a:ext cx="1231743" cy="143254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fr-FR" sz="1000" kern="1200" dirty="0">
              <a:latin typeface="Marianne" panose="02000000000000000000" pitchFamily="50" charset="0"/>
            </a:rPr>
            <a:t>Président</a:t>
          </a:r>
        </a:p>
        <a:p>
          <a:pPr marL="57150" lvl="1" indent="-57150" algn="l" defTabSz="444500">
            <a:lnSpc>
              <a:spcPct val="90000"/>
            </a:lnSpc>
            <a:spcBef>
              <a:spcPct val="0"/>
            </a:spcBef>
            <a:spcAft>
              <a:spcPct val="15000"/>
            </a:spcAft>
            <a:buChar char="•"/>
          </a:pPr>
          <a:r>
            <a:rPr lang="fr-FR" sz="1000" kern="1200" dirty="0">
              <a:latin typeface="Marianne" panose="02000000000000000000" pitchFamily="50" charset="0"/>
            </a:rPr>
            <a:t>Directeur général</a:t>
          </a:r>
        </a:p>
        <a:p>
          <a:pPr marL="57150" lvl="1" indent="-57150" algn="l" defTabSz="444500">
            <a:lnSpc>
              <a:spcPct val="90000"/>
            </a:lnSpc>
            <a:spcBef>
              <a:spcPct val="0"/>
            </a:spcBef>
            <a:spcAft>
              <a:spcPct val="15000"/>
            </a:spcAft>
            <a:buChar char="•"/>
          </a:pPr>
          <a:r>
            <a:rPr lang="fr-FR" sz="1000" kern="1200" dirty="0">
              <a:latin typeface="Marianne" panose="02000000000000000000" pitchFamily="50" charset="0"/>
            </a:rPr>
            <a:t>Directeur général des services</a:t>
          </a:r>
        </a:p>
        <a:p>
          <a:pPr marL="57150" lvl="1" indent="-57150" algn="l" defTabSz="444500">
            <a:lnSpc>
              <a:spcPct val="90000"/>
            </a:lnSpc>
            <a:spcBef>
              <a:spcPct val="0"/>
            </a:spcBef>
            <a:spcAft>
              <a:spcPct val="15000"/>
            </a:spcAft>
            <a:buChar char="•"/>
          </a:pPr>
          <a:r>
            <a:rPr lang="fr-FR" sz="1000" kern="1200" dirty="0">
              <a:latin typeface="Marianne" panose="02000000000000000000" pitchFamily="50" charset="0"/>
            </a:rPr>
            <a:t>Chef / cheffe de cabinet</a:t>
          </a:r>
        </a:p>
      </dsp:txBody>
      <dsp:txXfrm>
        <a:off x="5367" y="247126"/>
        <a:ext cx="1231743" cy="1432540"/>
      </dsp:txXfrm>
    </dsp:sp>
    <dsp:sp modelId="{84D6B2BE-AB33-4B68-88A1-B07373E515C9}">
      <dsp:nvSpPr>
        <dsp:cNvPr id="0" name=""/>
        <dsp:cNvSpPr/>
      </dsp:nvSpPr>
      <dsp:spPr>
        <a:xfrm>
          <a:off x="1413429" y="-247126"/>
          <a:ext cx="1235630" cy="49425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66725">
            <a:lnSpc>
              <a:spcPct val="90000"/>
            </a:lnSpc>
            <a:spcBef>
              <a:spcPct val="0"/>
            </a:spcBef>
            <a:spcAft>
              <a:spcPct val="35000"/>
            </a:spcAft>
            <a:buNone/>
          </a:pPr>
          <a:r>
            <a:rPr lang="fr-FR" sz="1050" kern="1200" dirty="0">
              <a:latin typeface="Marianne" panose="02000000000000000000" pitchFamily="50" charset="0"/>
            </a:rPr>
            <a:t>XXX</a:t>
          </a:r>
        </a:p>
        <a:p>
          <a:pPr marL="0" lvl="0" indent="0" algn="ctr" defTabSz="466725">
            <a:lnSpc>
              <a:spcPct val="90000"/>
            </a:lnSpc>
            <a:spcBef>
              <a:spcPct val="0"/>
            </a:spcBef>
            <a:spcAft>
              <a:spcPct val="35000"/>
            </a:spcAft>
            <a:buNone/>
          </a:pPr>
          <a:r>
            <a:rPr lang="fr-FR" sz="1050" kern="1200" dirty="0">
              <a:latin typeface="Marianne" panose="02000000000000000000" pitchFamily="50" charset="0"/>
            </a:rPr>
            <a:t>Responsable de la politique </a:t>
          </a:r>
          <a:r>
            <a:rPr lang="fr-FR" sz="1100" kern="1200" dirty="0">
              <a:latin typeface="Marianne" panose="02000000000000000000" pitchFamily="50" charset="0"/>
            </a:rPr>
            <a:t>numérique</a:t>
          </a:r>
        </a:p>
      </dsp:txBody>
      <dsp:txXfrm>
        <a:off x="1413429" y="-247126"/>
        <a:ext cx="1235630" cy="494252"/>
      </dsp:txXfrm>
    </dsp:sp>
    <dsp:sp modelId="{1FB37095-4B25-49B2-9D4B-1BF3BE973732}">
      <dsp:nvSpPr>
        <dsp:cNvPr id="0" name=""/>
        <dsp:cNvSpPr/>
      </dsp:nvSpPr>
      <dsp:spPr>
        <a:xfrm>
          <a:off x="1413818" y="247126"/>
          <a:ext cx="1231743" cy="143254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fr-FR" sz="1000" kern="1200" dirty="0">
              <a:latin typeface="Marianne" panose="02000000000000000000" pitchFamily="50" charset="0"/>
            </a:rPr>
            <a:t>Vice-Président Numérique</a:t>
          </a:r>
        </a:p>
        <a:p>
          <a:pPr marL="57150" lvl="1" indent="-57150" algn="l" defTabSz="444500">
            <a:lnSpc>
              <a:spcPct val="90000"/>
            </a:lnSpc>
            <a:spcBef>
              <a:spcPct val="0"/>
            </a:spcBef>
            <a:spcAft>
              <a:spcPct val="15000"/>
            </a:spcAft>
            <a:buChar char="•"/>
          </a:pPr>
          <a:r>
            <a:rPr lang="fr-FR" sz="1000" kern="1200" dirty="0">
              <a:latin typeface="Marianne" panose="02000000000000000000" pitchFamily="50" charset="0"/>
            </a:rPr>
            <a:t>DSI</a:t>
          </a:r>
        </a:p>
        <a:p>
          <a:pPr marL="57150" lvl="1" indent="-57150" algn="l" defTabSz="444500">
            <a:lnSpc>
              <a:spcPct val="90000"/>
            </a:lnSpc>
            <a:spcBef>
              <a:spcPct val="0"/>
            </a:spcBef>
            <a:spcAft>
              <a:spcPct val="15000"/>
            </a:spcAft>
            <a:buChar char="•"/>
          </a:pPr>
          <a:r>
            <a:rPr lang="fr-FR" sz="1000" kern="1200" dirty="0">
              <a:latin typeface="Marianne" panose="02000000000000000000" pitchFamily="50" charset="0"/>
            </a:rPr>
            <a:t>DSI adjoint</a:t>
          </a:r>
        </a:p>
        <a:p>
          <a:pPr marL="57150" lvl="1" indent="-57150" algn="l" defTabSz="444500">
            <a:lnSpc>
              <a:spcPct val="90000"/>
            </a:lnSpc>
            <a:spcBef>
              <a:spcPct val="0"/>
            </a:spcBef>
            <a:spcAft>
              <a:spcPct val="15000"/>
            </a:spcAft>
            <a:buChar char="•"/>
          </a:pPr>
          <a:r>
            <a:rPr lang="fr-FR" sz="1000" kern="1200" dirty="0">
              <a:latin typeface="Marianne" panose="02000000000000000000" pitchFamily="50" charset="0"/>
            </a:rPr>
            <a:t>Responsable SI (infrastructure et équipements / projet)</a:t>
          </a:r>
        </a:p>
      </dsp:txBody>
      <dsp:txXfrm>
        <a:off x="1413818" y="247126"/>
        <a:ext cx="1231743" cy="1432540"/>
      </dsp:txXfrm>
    </dsp:sp>
    <dsp:sp modelId="{B2029250-B91B-4F83-858D-6D5CAE39B974}">
      <dsp:nvSpPr>
        <dsp:cNvPr id="0" name=""/>
        <dsp:cNvSpPr/>
      </dsp:nvSpPr>
      <dsp:spPr>
        <a:xfrm>
          <a:off x="2821880" y="-247126"/>
          <a:ext cx="1235630" cy="49425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fr-FR" sz="1100" kern="1200" dirty="0">
              <a:latin typeface="Marianne" panose="02000000000000000000" pitchFamily="50" charset="0"/>
            </a:rPr>
            <a:t>XXX</a:t>
          </a:r>
        </a:p>
        <a:p>
          <a:pPr marL="0" lvl="0" indent="0" algn="ctr" defTabSz="488950">
            <a:lnSpc>
              <a:spcPct val="90000"/>
            </a:lnSpc>
            <a:spcBef>
              <a:spcPct val="0"/>
            </a:spcBef>
            <a:spcAft>
              <a:spcPct val="35000"/>
            </a:spcAft>
            <a:buNone/>
          </a:pPr>
          <a:r>
            <a:rPr lang="fr-FR" sz="1100" kern="1200" dirty="0">
              <a:latin typeface="Marianne" panose="02000000000000000000" pitchFamily="50" charset="0"/>
            </a:rPr>
            <a:t>Responsable de la politique d’enseignement</a:t>
          </a:r>
        </a:p>
      </dsp:txBody>
      <dsp:txXfrm>
        <a:off x="2821880" y="-247126"/>
        <a:ext cx="1235630" cy="494252"/>
      </dsp:txXfrm>
    </dsp:sp>
    <dsp:sp modelId="{F3FDD30E-BE8F-43C3-B195-C753BD9422EF}">
      <dsp:nvSpPr>
        <dsp:cNvPr id="0" name=""/>
        <dsp:cNvSpPr/>
      </dsp:nvSpPr>
      <dsp:spPr>
        <a:xfrm>
          <a:off x="2822268" y="247126"/>
          <a:ext cx="1231743" cy="143254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fr-FR" sz="1000" kern="1200" dirty="0">
              <a:latin typeface="Marianne" panose="02000000000000000000" pitchFamily="50" charset="0"/>
            </a:rPr>
            <a:t>Vice-Président Enseignement</a:t>
          </a:r>
        </a:p>
        <a:p>
          <a:pPr marL="57150" lvl="1" indent="-57150" algn="l" defTabSz="444500">
            <a:lnSpc>
              <a:spcPct val="90000"/>
            </a:lnSpc>
            <a:spcBef>
              <a:spcPct val="0"/>
            </a:spcBef>
            <a:spcAft>
              <a:spcPct val="15000"/>
            </a:spcAft>
            <a:buChar char="•"/>
          </a:pPr>
          <a:r>
            <a:rPr lang="fr-FR" sz="1000" kern="1200" dirty="0">
              <a:latin typeface="Marianne" panose="02000000000000000000" pitchFamily="50" charset="0"/>
            </a:rPr>
            <a:t>Directeur / directrice des études</a:t>
          </a:r>
        </a:p>
      </dsp:txBody>
      <dsp:txXfrm>
        <a:off x="2822268" y="247126"/>
        <a:ext cx="1231743" cy="1432540"/>
      </dsp:txXfrm>
    </dsp:sp>
    <dsp:sp modelId="{E4492037-CA58-46C0-91AA-4619710C7D76}">
      <dsp:nvSpPr>
        <dsp:cNvPr id="0" name=""/>
        <dsp:cNvSpPr/>
      </dsp:nvSpPr>
      <dsp:spPr>
        <a:xfrm>
          <a:off x="4230330" y="-247126"/>
          <a:ext cx="1235630" cy="49425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66725">
            <a:lnSpc>
              <a:spcPct val="90000"/>
            </a:lnSpc>
            <a:spcBef>
              <a:spcPct val="0"/>
            </a:spcBef>
            <a:spcAft>
              <a:spcPct val="35000"/>
            </a:spcAft>
            <a:buNone/>
          </a:pPr>
          <a:r>
            <a:rPr lang="fr-FR" sz="1050" kern="1200" dirty="0">
              <a:latin typeface="Marianne" panose="02000000000000000000" pitchFamily="50" charset="0"/>
            </a:rPr>
            <a:t>XXX</a:t>
          </a:r>
        </a:p>
        <a:p>
          <a:pPr marL="0" lvl="0" indent="0" algn="ctr" defTabSz="466725">
            <a:lnSpc>
              <a:spcPct val="90000"/>
            </a:lnSpc>
            <a:spcBef>
              <a:spcPct val="0"/>
            </a:spcBef>
            <a:spcAft>
              <a:spcPct val="35000"/>
            </a:spcAft>
            <a:buNone/>
          </a:pPr>
          <a:r>
            <a:rPr lang="fr-FR" sz="1050" kern="1200" dirty="0">
              <a:latin typeface="Marianne" panose="02000000000000000000" pitchFamily="50" charset="0"/>
            </a:rPr>
            <a:t>Responsable de la politique de recherche</a:t>
          </a:r>
        </a:p>
      </dsp:txBody>
      <dsp:txXfrm>
        <a:off x="4230330" y="-247126"/>
        <a:ext cx="1235630" cy="494252"/>
      </dsp:txXfrm>
    </dsp:sp>
    <dsp:sp modelId="{16F0F989-E13B-48A6-936C-523137AFD759}">
      <dsp:nvSpPr>
        <dsp:cNvPr id="0" name=""/>
        <dsp:cNvSpPr/>
      </dsp:nvSpPr>
      <dsp:spPr>
        <a:xfrm>
          <a:off x="4230718" y="247126"/>
          <a:ext cx="1231743" cy="143254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fr-FR" sz="1000" kern="1200" dirty="0">
              <a:latin typeface="Marianne" panose="02000000000000000000" pitchFamily="50" charset="0"/>
            </a:rPr>
            <a:t>Vice-Président Recherche</a:t>
          </a:r>
        </a:p>
        <a:p>
          <a:pPr marL="57150" lvl="1" indent="-57150" algn="l" defTabSz="444500">
            <a:lnSpc>
              <a:spcPct val="90000"/>
            </a:lnSpc>
            <a:spcBef>
              <a:spcPct val="0"/>
            </a:spcBef>
            <a:spcAft>
              <a:spcPct val="15000"/>
            </a:spcAft>
            <a:buChar char="•"/>
          </a:pPr>
          <a:r>
            <a:rPr lang="fr-FR" sz="1000" kern="1200" dirty="0">
              <a:latin typeface="Marianne" panose="02000000000000000000" pitchFamily="50" charset="0"/>
            </a:rPr>
            <a:t>Directeur / directrice de centre de recherche</a:t>
          </a:r>
        </a:p>
      </dsp:txBody>
      <dsp:txXfrm>
        <a:off x="4230718" y="247126"/>
        <a:ext cx="1231743" cy="14325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627186-A8E2-4F79-9933-9DB79720817B}">
      <dsp:nvSpPr>
        <dsp:cNvPr id="0" name=""/>
        <dsp:cNvSpPr/>
      </dsp:nvSpPr>
      <dsp:spPr>
        <a:xfrm>
          <a:off x="4726" y="44403"/>
          <a:ext cx="1235630" cy="33796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fr-FR" sz="1100" kern="1200" dirty="0">
              <a:latin typeface="Marianne" panose="02000000000000000000" pitchFamily="50" charset="0"/>
            </a:rPr>
            <a:t>XXX</a:t>
          </a:r>
        </a:p>
        <a:p>
          <a:pPr marL="0" lvl="0" indent="0" algn="ctr" defTabSz="488950">
            <a:lnSpc>
              <a:spcPct val="90000"/>
            </a:lnSpc>
            <a:spcBef>
              <a:spcPct val="0"/>
            </a:spcBef>
            <a:spcAft>
              <a:spcPct val="35000"/>
            </a:spcAft>
            <a:buNone/>
          </a:pPr>
          <a:r>
            <a:rPr lang="fr-FR" sz="1100" kern="1200" dirty="0">
              <a:latin typeface="Marianne" panose="02000000000000000000" pitchFamily="50" charset="0"/>
            </a:rPr>
            <a:t>Responsable de la </a:t>
          </a:r>
          <a:r>
            <a:rPr lang="fr-FR" sz="1100" kern="1200" dirty="0" err="1">
              <a:latin typeface="Marianne" panose="02000000000000000000" pitchFamily="50" charset="0"/>
            </a:rPr>
            <a:t>SSi</a:t>
          </a:r>
          <a:endParaRPr lang="fr-FR" sz="1100" kern="1200" dirty="0">
            <a:latin typeface="Marianne" panose="02000000000000000000" pitchFamily="50" charset="0"/>
          </a:endParaRPr>
        </a:p>
      </dsp:txBody>
      <dsp:txXfrm>
        <a:off x="4726" y="44403"/>
        <a:ext cx="1235630" cy="337966"/>
      </dsp:txXfrm>
    </dsp:sp>
    <dsp:sp modelId="{DF566AD1-0321-4914-9A47-1C569C4E9715}">
      <dsp:nvSpPr>
        <dsp:cNvPr id="0" name=""/>
        <dsp:cNvSpPr/>
      </dsp:nvSpPr>
      <dsp:spPr>
        <a:xfrm>
          <a:off x="4726" y="426773"/>
          <a:ext cx="1235630" cy="118206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66725">
            <a:lnSpc>
              <a:spcPct val="90000"/>
            </a:lnSpc>
            <a:spcBef>
              <a:spcPct val="0"/>
            </a:spcBef>
            <a:spcAft>
              <a:spcPct val="15000"/>
            </a:spcAft>
            <a:buChar char="•"/>
          </a:pPr>
          <a:r>
            <a:rPr lang="fr-FR" sz="1050" kern="1200" dirty="0">
              <a:latin typeface="Marianne" panose="02000000000000000000" pitchFamily="50" charset="0"/>
            </a:rPr>
            <a:t>OSSI/RSSI</a:t>
          </a:r>
        </a:p>
        <a:p>
          <a:pPr marL="57150" lvl="1" indent="-57150" algn="l" defTabSz="466725">
            <a:lnSpc>
              <a:spcPct val="90000"/>
            </a:lnSpc>
            <a:spcBef>
              <a:spcPct val="0"/>
            </a:spcBef>
            <a:spcAft>
              <a:spcPct val="15000"/>
            </a:spcAft>
            <a:buChar char="•"/>
          </a:pPr>
          <a:r>
            <a:rPr lang="fr-FR" sz="1050" kern="1200" dirty="0">
              <a:latin typeface="Marianne" panose="02000000000000000000" pitchFamily="50" charset="0"/>
            </a:rPr>
            <a:t>RSSI adjoint</a:t>
          </a:r>
        </a:p>
        <a:p>
          <a:pPr marL="57150" lvl="1" indent="-57150" algn="l" defTabSz="466725">
            <a:lnSpc>
              <a:spcPct val="90000"/>
            </a:lnSpc>
            <a:spcBef>
              <a:spcPct val="0"/>
            </a:spcBef>
            <a:spcAft>
              <a:spcPct val="15000"/>
            </a:spcAft>
            <a:buChar char="•"/>
          </a:pPr>
          <a:endParaRPr lang="fr-FR" sz="1050" kern="1200" dirty="0">
            <a:latin typeface="Marianne" panose="02000000000000000000" pitchFamily="50" charset="0"/>
          </a:endParaRPr>
        </a:p>
      </dsp:txBody>
      <dsp:txXfrm>
        <a:off x="4726" y="426773"/>
        <a:ext cx="1235630" cy="1182065"/>
      </dsp:txXfrm>
    </dsp:sp>
    <dsp:sp modelId="{B72DAC02-D9C5-4EE1-8D3A-FBEF2AD8F28B}">
      <dsp:nvSpPr>
        <dsp:cNvPr id="0" name=""/>
        <dsp:cNvSpPr/>
      </dsp:nvSpPr>
      <dsp:spPr>
        <a:xfrm>
          <a:off x="1413345" y="58757"/>
          <a:ext cx="1235630" cy="49473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fr-FR" sz="1100" kern="1200" dirty="0">
              <a:latin typeface="Marianne" panose="02000000000000000000" pitchFamily="50" charset="0"/>
            </a:rPr>
            <a:t>XXX</a:t>
          </a:r>
        </a:p>
        <a:p>
          <a:pPr marL="0" lvl="0" indent="0" algn="ctr" defTabSz="488950">
            <a:lnSpc>
              <a:spcPct val="90000"/>
            </a:lnSpc>
            <a:spcBef>
              <a:spcPct val="0"/>
            </a:spcBef>
            <a:spcAft>
              <a:spcPct val="35000"/>
            </a:spcAft>
            <a:buNone/>
          </a:pPr>
          <a:r>
            <a:rPr lang="fr-FR" sz="1100" kern="1200" dirty="0">
              <a:latin typeface="Marianne" panose="02000000000000000000" pitchFamily="50" charset="0"/>
            </a:rPr>
            <a:t>Responsable des autorisations d’accès</a:t>
          </a:r>
        </a:p>
      </dsp:txBody>
      <dsp:txXfrm>
        <a:off x="1413345" y="58757"/>
        <a:ext cx="1235630" cy="494735"/>
      </dsp:txXfrm>
    </dsp:sp>
    <dsp:sp modelId="{ACCFD133-4910-4C75-8599-C41ED63D2B5F}">
      <dsp:nvSpPr>
        <dsp:cNvPr id="0" name=""/>
        <dsp:cNvSpPr/>
      </dsp:nvSpPr>
      <dsp:spPr>
        <a:xfrm>
          <a:off x="1413345" y="426773"/>
          <a:ext cx="1235630" cy="118206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66725">
            <a:lnSpc>
              <a:spcPct val="90000"/>
            </a:lnSpc>
            <a:spcBef>
              <a:spcPct val="0"/>
            </a:spcBef>
            <a:spcAft>
              <a:spcPct val="15000"/>
            </a:spcAft>
            <a:buChar char="•"/>
          </a:pPr>
          <a:r>
            <a:rPr lang="fr-FR" sz="1050" kern="1200" dirty="0">
              <a:latin typeface="Marianne" panose="02000000000000000000" pitchFamily="50" charset="0"/>
            </a:rPr>
            <a:t>Fonctionnaire sécurité défense (Si applicable)</a:t>
          </a:r>
        </a:p>
        <a:p>
          <a:pPr marL="57150" lvl="1" indent="-57150" algn="l" defTabSz="466725">
            <a:lnSpc>
              <a:spcPct val="90000"/>
            </a:lnSpc>
            <a:spcBef>
              <a:spcPct val="0"/>
            </a:spcBef>
            <a:spcAft>
              <a:spcPct val="15000"/>
            </a:spcAft>
            <a:buChar char="•"/>
          </a:pPr>
          <a:r>
            <a:rPr lang="fr-FR" sz="1050" kern="1200" dirty="0">
              <a:latin typeface="Marianne" panose="02000000000000000000" pitchFamily="50" charset="0"/>
            </a:rPr>
            <a:t>Responsable sûreté</a:t>
          </a:r>
        </a:p>
      </dsp:txBody>
      <dsp:txXfrm>
        <a:off x="1413345" y="426773"/>
        <a:ext cx="1235630" cy="1182065"/>
      </dsp:txXfrm>
    </dsp:sp>
    <dsp:sp modelId="{61EECA6D-D3DE-484B-9D71-B7C7D2904C28}">
      <dsp:nvSpPr>
        <dsp:cNvPr id="0" name=""/>
        <dsp:cNvSpPr/>
      </dsp:nvSpPr>
      <dsp:spPr>
        <a:xfrm>
          <a:off x="2821964" y="44403"/>
          <a:ext cx="1235630" cy="33796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fr-FR" sz="1100" kern="1200" dirty="0">
              <a:latin typeface="Marianne" panose="02000000000000000000" pitchFamily="50" charset="0"/>
            </a:rPr>
            <a:t>XXX</a:t>
          </a:r>
        </a:p>
        <a:p>
          <a:pPr marL="0" lvl="0" indent="0" algn="ctr" defTabSz="488950">
            <a:lnSpc>
              <a:spcPct val="90000"/>
            </a:lnSpc>
            <a:spcBef>
              <a:spcPct val="0"/>
            </a:spcBef>
            <a:spcAft>
              <a:spcPct val="35000"/>
            </a:spcAft>
            <a:buNone/>
          </a:pPr>
          <a:r>
            <a:rPr lang="fr-FR" sz="1100" kern="1200" dirty="0">
              <a:latin typeface="Marianne" panose="02000000000000000000" pitchFamily="50" charset="0"/>
            </a:rPr>
            <a:t>Délégué(e) à la protection des données</a:t>
          </a:r>
        </a:p>
      </dsp:txBody>
      <dsp:txXfrm>
        <a:off x="2821964" y="44403"/>
        <a:ext cx="1235630" cy="337966"/>
      </dsp:txXfrm>
    </dsp:sp>
    <dsp:sp modelId="{C8886743-9E75-41DD-B4E1-7CA79F309DC2}">
      <dsp:nvSpPr>
        <dsp:cNvPr id="0" name=""/>
        <dsp:cNvSpPr/>
      </dsp:nvSpPr>
      <dsp:spPr>
        <a:xfrm>
          <a:off x="2821964" y="426773"/>
          <a:ext cx="1235630" cy="118206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66725">
            <a:lnSpc>
              <a:spcPct val="90000"/>
            </a:lnSpc>
            <a:spcBef>
              <a:spcPct val="0"/>
            </a:spcBef>
            <a:spcAft>
              <a:spcPct val="15000"/>
            </a:spcAft>
            <a:buChar char="•"/>
          </a:pPr>
          <a:r>
            <a:rPr lang="fr-FR" sz="1050" kern="1200" dirty="0">
              <a:latin typeface="Marianne" panose="02000000000000000000" pitchFamily="50" charset="0"/>
            </a:rPr>
            <a:t>Directeur / directrice juridique</a:t>
          </a:r>
        </a:p>
        <a:p>
          <a:pPr marL="57150" lvl="1" indent="-57150" algn="l" defTabSz="466725">
            <a:lnSpc>
              <a:spcPct val="90000"/>
            </a:lnSpc>
            <a:spcBef>
              <a:spcPct val="0"/>
            </a:spcBef>
            <a:spcAft>
              <a:spcPct val="15000"/>
            </a:spcAft>
            <a:buChar char="•"/>
          </a:pPr>
          <a:r>
            <a:rPr lang="fr-FR" sz="1050" kern="1200" dirty="0">
              <a:latin typeface="Marianne" panose="02000000000000000000" pitchFamily="50" charset="0"/>
            </a:rPr>
            <a:t>Responsable juridique</a:t>
          </a:r>
        </a:p>
      </dsp:txBody>
      <dsp:txXfrm>
        <a:off x="2821964" y="426773"/>
        <a:ext cx="1235630" cy="1182065"/>
      </dsp:txXfrm>
    </dsp:sp>
    <dsp:sp modelId="{0D74836B-2987-4115-B2CE-D960D0E7BDEF}">
      <dsp:nvSpPr>
        <dsp:cNvPr id="0" name=""/>
        <dsp:cNvSpPr/>
      </dsp:nvSpPr>
      <dsp:spPr>
        <a:xfrm>
          <a:off x="4230583" y="44403"/>
          <a:ext cx="1235630" cy="33796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fr-FR" sz="1100" kern="1200" dirty="0">
              <a:latin typeface="Marianne" panose="02000000000000000000" pitchFamily="50" charset="0"/>
            </a:rPr>
            <a:t>XXX</a:t>
          </a:r>
        </a:p>
        <a:p>
          <a:pPr marL="0" lvl="0" indent="0" algn="ctr" defTabSz="488950">
            <a:lnSpc>
              <a:spcPct val="90000"/>
            </a:lnSpc>
            <a:spcBef>
              <a:spcPct val="0"/>
            </a:spcBef>
            <a:spcAft>
              <a:spcPct val="35000"/>
            </a:spcAft>
            <a:buNone/>
          </a:pPr>
          <a:r>
            <a:rPr lang="fr-FR" sz="1100" kern="1200" dirty="0">
              <a:latin typeface="Marianne" panose="02000000000000000000" pitchFamily="50" charset="0"/>
            </a:rPr>
            <a:t>Directeur / directrice juridique</a:t>
          </a:r>
        </a:p>
      </dsp:txBody>
      <dsp:txXfrm>
        <a:off x="4230583" y="44403"/>
        <a:ext cx="1235630" cy="337966"/>
      </dsp:txXfrm>
    </dsp:sp>
    <dsp:sp modelId="{1C92E275-1CAE-4D1C-9EA3-38220CE5674E}">
      <dsp:nvSpPr>
        <dsp:cNvPr id="0" name=""/>
        <dsp:cNvSpPr/>
      </dsp:nvSpPr>
      <dsp:spPr>
        <a:xfrm>
          <a:off x="4230583" y="426773"/>
          <a:ext cx="1235630" cy="118206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66725">
            <a:lnSpc>
              <a:spcPct val="90000"/>
            </a:lnSpc>
            <a:spcBef>
              <a:spcPct val="0"/>
            </a:spcBef>
            <a:spcAft>
              <a:spcPct val="15000"/>
            </a:spcAft>
            <a:buChar char="•"/>
          </a:pPr>
          <a:r>
            <a:rPr lang="fr-FR" sz="1050" kern="1200" dirty="0">
              <a:latin typeface="Marianne" panose="02000000000000000000" pitchFamily="50" charset="0"/>
            </a:rPr>
            <a:t>Responsable juridique</a:t>
          </a:r>
        </a:p>
        <a:p>
          <a:pPr marL="57150" lvl="1" indent="-57150" algn="l" defTabSz="466725">
            <a:lnSpc>
              <a:spcPct val="90000"/>
            </a:lnSpc>
            <a:spcBef>
              <a:spcPct val="0"/>
            </a:spcBef>
            <a:spcAft>
              <a:spcPct val="15000"/>
            </a:spcAft>
            <a:buChar char="•"/>
          </a:pPr>
          <a:r>
            <a:rPr lang="fr-FR" sz="1050" kern="1200" dirty="0">
              <a:latin typeface="Marianne" panose="02000000000000000000" pitchFamily="50" charset="0"/>
            </a:rPr>
            <a:t>Responsable marchés</a:t>
          </a:r>
        </a:p>
      </dsp:txBody>
      <dsp:txXfrm>
        <a:off x="4230583" y="426773"/>
        <a:ext cx="1235630" cy="118206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77A43937-F1FC-481A-8EEA-4A48CCE255E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r-FR"/>
          </a:p>
        </p:txBody>
      </p:sp>
      <p:sp>
        <p:nvSpPr>
          <p:cNvPr id="3" name="Espace réservé de la date 2">
            <a:extLst>
              <a:ext uri="{FF2B5EF4-FFF2-40B4-BE49-F238E27FC236}">
                <a16:creationId xmlns:a16="http://schemas.microsoft.com/office/drawing/2014/main" id="{AB981D73-67AA-4D98-A018-6A9FC04AAAF1}"/>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D43D7CAC-FC49-47AF-A0F3-75CDA0829CC7}" type="datetimeFigureOut">
              <a:rPr lang="fr-FR"/>
              <a:pPr>
                <a:defRPr/>
              </a:pPr>
              <a:t>03/11/2023</a:t>
            </a:fld>
            <a:endParaRPr lang="fr-FR"/>
          </a:p>
        </p:txBody>
      </p:sp>
      <p:sp>
        <p:nvSpPr>
          <p:cNvPr id="4" name="Espace réservé du pied de page 3">
            <a:extLst>
              <a:ext uri="{FF2B5EF4-FFF2-40B4-BE49-F238E27FC236}">
                <a16:creationId xmlns:a16="http://schemas.microsoft.com/office/drawing/2014/main" id="{5558DD57-F20F-4772-9F42-BFEF64C1A7D9}"/>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r-FR"/>
          </a:p>
        </p:txBody>
      </p:sp>
      <p:sp>
        <p:nvSpPr>
          <p:cNvPr id="5" name="Espace réservé du numéro de diapositive 4">
            <a:extLst>
              <a:ext uri="{FF2B5EF4-FFF2-40B4-BE49-F238E27FC236}">
                <a16:creationId xmlns:a16="http://schemas.microsoft.com/office/drawing/2014/main" id="{F3ED7997-FC6D-4A85-AC5E-E59C91C4C63A}"/>
              </a:ext>
            </a:extLst>
          </p:cNvPr>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02A7936D-48A0-4488-A686-63923B6FB562}" type="slidenum">
              <a:rPr lang="fr-FR"/>
              <a:pPr>
                <a:defRPr/>
              </a:pPr>
              <a:t>‹N°›</a:t>
            </a:fld>
            <a:endParaRPr 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0BF5510D-D101-4F54-AA2B-4C94520C17F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dirty="0">
                <a:latin typeface="Arial" pitchFamily="34" charset="0"/>
              </a:defRPr>
            </a:lvl1pPr>
          </a:lstStyle>
          <a:p>
            <a:pPr>
              <a:defRPr/>
            </a:pPr>
            <a:endParaRPr lang="fr-FR"/>
          </a:p>
        </p:txBody>
      </p:sp>
      <p:sp>
        <p:nvSpPr>
          <p:cNvPr id="3" name="Espace réservé de la date 2">
            <a:extLst>
              <a:ext uri="{FF2B5EF4-FFF2-40B4-BE49-F238E27FC236}">
                <a16:creationId xmlns:a16="http://schemas.microsoft.com/office/drawing/2014/main" id="{E514B934-6658-459C-AC9E-50F2520EB94D}"/>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Arial" pitchFamily="34" charset="0"/>
              </a:defRPr>
            </a:lvl1pPr>
          </a:lstStyle>
          <a:p>
            <a:pPr>
              <a:defRPr/>
            </a:pPr>
            <a:fld id="{3E0821FB-339E-4B8F-A2F3-9193EA92B741}" type="datetimeFigureOut">
              <a:rPr lang="fr-FR"/>
              <a:pPr>
                <a:defRPr/>
              </a:pPr>
              <a:t>03/11/2023</a:t>
            </a:fld>
            <a:endParaRPr lang="fr-FR" dirty="0"/>
          </a:p>
        </p:txBody>
      </p:sp>
      <p:sp>
        <p:nvSpPr>
          <p:cNvPr id="4" name="Espace réservé de l'image des diapositives 3">
            <a:extLst>
              <a:ext uri="{FF2B5EF4-FFF2-40B4-BE49-F238E27FC236}">
                <a16:creationId xmlns:a16="http://schemas.microsoft.com/office/drawing/2014/main" id="{7A5545F4-3A68-4CE2-83D4-2E4EB2B0D69F}"/>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fr-FR" noProof="0" dirty="0"/>
          </a:p>
        </p:txBody>
      </p:sp>
      <p:sp>
        <p:nvSpPr>
          <p:cNvPr id="5" name="Espace réservé des commentaires 4">
            <a:extLst>
              <a:ext uri="{FF2B5EF4-FFF2-40B4-BE49-F238E27FC236}">
                <a16:creationId xmlns:a16="http://schemas.microsoft.com/office/drawing/2014/main" id="{6FB1138D-977C-4137-BC42-40B4722E546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dirty="0"/>
              <a:t>Cliquez pour modifier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sp>
        <p:nvSpPr>
          <p:cNvPr id="6" name="Espace réservé du pied de page 5">
            <a:extLst>
              <a:ext uri="{FF2B5EF4-FFF2-40B4-BE49-F238E27FC236}">
                <a16:creationId xmlns:a16="http://schemas.microsoft.com/office/drawing/2014/main" id="{14623C6A-C007-4DB5-B0AE-DDB98B7AA5EB}"/>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dirty="0">
                <a:latin typeface="Arial" pitchFamily="34" charset="0"/>
              </a:defRPr>
            </a:lvl1pPr>
          </a:lstStyle>
          <a:p>
            <a:pPr>
              <a:defRPr/>
            </a:pPr>
            <a:endParaRPr lang="fr-FR"/>
          </a:p>
        </p:txBody>
      </p:sp>
      <p:sp>
        <p:nvSpPr>
          <p:cNvPr id="7" name="Espace réservé du numéro de diapositive 6">
            <a:extLst>
              <a:ext uri="{FF2B5EF4-FFF2-40B4-BE49-F238E27FC236}">
                <a16:creationId xmlns:a16="http://schemas.microsoft.com/office/drawing/2014/main" id="{48407820-B2FA-487D-B474-ECC8E2CB7649}"/>
              </a:ext>
            </a:extLst>
          </p:cNvPr>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Arial" pitchFamily="34" charset="0"/>
              </a:defRPr>
            </a:lvl1pPr>
          </a:lstStyle>
          <a:p>
            <a:pPr>
              <a:defRPr/>
            </a:pPr>
            <a:fld id="{3DCAABFC-87D6-4DB4-9341-D53DC40CEBEC}" type="slidenum">
              <a:rPr lang="fr-FR"/>
              <a:pPr>
                <a:defRPr/>
              </a:pPr>
              <a:t>‹N°›</a:t>
            </a:fld>
            <a:endParaRPr lang="fr-FR"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a:extLst>
              <a:ext uri="{FF2B5EF4-FFF2-40B4-BE49-F238E27FC236}">
                <a16:creationId xmlns:a16="http://schemas.microsoft.com/office/drawing/2014/main" id="{A6D6EE4E-921E-4659-8B56-5F125F0485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Espace réservé des notes 2">
            <a:extLst>
              <a:ext uri="{FF2B5EF4-FFF2-40B4-BE49-F238E27FC236}">
                <a16:creationId xmlns:a16="http://schemas.microsoft.com/office/drawing/2014/main" id="{908A9A59-EA3A-48D6-8BC1-DA079146E7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dirty="0"/>
          </a:p>
        </p:txBody>
      </p:sp>
      <p:sp>
        <p:nvSpPr>
          <p:cNvPr id="13316" name="Espace réservé du numéro de diapositive 3">
            <a:extLst>
              <a:ext uri="{FF2B5EF4-FFF2-40B4-BE49-F238E27FC236}">
                <a16:creationId xmlns:a16="http://schemas.microsoft.com/office/drawing/2014/main" id="{9F1867BD-74A8-40A9-B0F1-E9DDCAA59B2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900C86B8-CAF2-4A1D-BC90-31865518F62A}" type="slidenum">
              <a:rPr lang="fr-FR" altLang="fr-FR"/>
              <a:pPr fontAlgn="base">
                <a:spcBef>
                  <a:spcPct val="0"/>
                </a:spcBef>
                <a:spcAft>
                  <a:spcPct val="0"/>
                </a:spcAft>
              </a:pPr>
              <a:t>1</a:t>
            </a:fld>
            <a:endParaRPr lang="fr-FR" alt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@Animateur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 adapter en fonction des besoins de l’exercice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Ajouter d’autres intervenants si nécessaire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Dans l’objectif de faire parler tous les participants, il est possible d’indiquer aux participants qu’un joueur sera identifié à chaque stimulus pour initier la discussion.</a:t>
            </a:r>
          </a:p>
          <a:p>
            <a:endParaRPr lang="fr-FR" dirty="0"/>
          </a:p>
        </p:txBody>
      </p:sp>
      <p:sp>
        <p:nvSpPr>
          <p:cNvPr id="4" name="Espace réservé du numéro de diapositive 3"/>
          <p:cNvSpPr>
            <a:spLocks noGrp="1"/>
          </p:cNvSpPr>
          <p:nvPr>
            <p:ph type="sldNum" sz="quarter" idx="5"/>
          </p:nvPr>
        </p:nvSpPr>
        <p:spPr/>
        <p:txBody>
          <a:bodyPr/>
          <a:lstStyle/>
          <a:p>
            <a:fld id="{64D81D4B-F865-4FFF-934F-70E4B7851217}" type="slidenum">
              <a:rPr lang="fr-FR" smtClean="0"/>
              <a:t>6</a:t>
            </a:fld>
            <a:endParaRPr lang="fr-FR"/>
          </a:p>
        </p:txBody>
      </p:sp>
    </p:spTree>
    <p:extLst>
      <p:ext uri="{BB962C8B-B14F-4D97-AF65-F5344CB8AC3E}">
        <p14:creationId xmlns:p14="http://schemas.microsoft.com/office/powerpoint/2010/main" val="2537302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3DCAABFC-87D6-4DB4-9341-D53DC40CEBEC}" type="slidenum">
              <a:rPr lang="fr-FR" smtClean="0"/>
              <a:pPr>
                <a:defRPr/>
              </a:pPr>
              <a:t>18</a:t>
            </a:fld>
            <a:endParaRPr lang="fr-FR" dirty="0"/>
          </a:p>
        </p:txBody>
      </p:sp>
    </p:spTree>
    <p:extLst>
      <p:ext uri="{BB962C8B-B14F-4D97-AF65-F5344CB8AC3E}">
        <p14:creationId xmlns:p14="http://schemas.microsoft.com/office/powerpoint/2010/main" val="3052424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3DCAABFC-87D6-4DB4-9341-D53DC40CEBEC}" type="slidenum">
              <a:rPr lang="fr-FR" smtClean="0"/>
              <a:pPr>
                <a:defRPr/>
              </a:pPr>
              <a:t>19</a:t>
            </a:fld>
            <a:endParaRPr lang="fr-FR" dirty="0"/>
          </a:p>
        </p:txBody>
      </p:sp>
    </p:spTree>
    <p:extLst>
      <p:ext uri="{BB962C8B-B14F-4D97-AF65-F5344CB8AC3E}">
        <p14:creationId xmlns:p14="http://schemas.microsoft.com/office/powerpoint/2010/main" val="3711432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3DCAABFC-87D6-4DB4-9341-D53DC40CEBEC}" type="slidenum">
              <a:rPr lang="fr-FR" smtClean="0"/>
              <a:pPr>
                <a:defRPr/>
              </a:pPr>
              <a:t>29</a:t>
            </a:fld>
            <a:endParaRPr lang="fr-FR" dirty="0"/>
          </a:p>
        </p:txBody>
      </p:sp>
    </p:spTree>
    <p:extLst>
      <p:ext uri="{BB962C8B-B14F-4D97-AF65-F5344CB8AC3E}">
        <p14:creationId xmlns:p14="http://schemas.microsoft.com/office/powerpoint/2010/main" val="40125889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 sous-titre / tex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7" name="Connecteur droit 6">
            <a:extLst>
              <a:ext uri="{FF2B5EF4-FFF2-40B4-BE49-F238E27FC236}">
                <a16:creationId xmlns:a16="http://schemas.microsoft.com/office/drawing/2014/main" id="{15941266-44D4-4D7B-B396-4DF053F8EE4A}"/>
              </a:ext>
            </a:extLst>
          </p:cNvPr>
          <p:cNvCxnSpPr>
            <a:cxnSpLocks/>
          </p:cNvCxnSpPr>
          <p:nvPr userDrawn="1"/>
        </p:nvCxnSpPr>
        <p:spPr bwMode="gray">
          <a:xfrm>
            <a:off x="323850" y="4784725"/>
            <a:ext cx="8424863"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Espace réservé du texte 7"/>
          <p:cNvSpPr>
            <a:spLocks noGrp="1"/>
          </p:cNvSpPr>
          <p:nvPr>
            <p:ph type="body" sz="quarter" idx="13"/>
          </p:nvPr>
        </p:nvSpPr>
        <p:spPr bwMode="gray">
          <a:xfrm>
            <a:off x="323851" y="1248679"/>
            <a:ext cx="8424614" cy="242951"/>
          </a:xfrm>
        </p:spPr>
        <p:txBody>
          <a:bodyPr/>
          <a:lstStyle>
            <a:lvl1pPr marL="9525" indent="85725">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a:t>Modifiez les styles du texte du masque</a:t>
            </a:r>
          </a:p>
          <a:p>
            <a:pPr lvl="1"/>
            <a:r>
              <a:rPr lang="fr-FR"/>
              <a:t>Deuxième niveau</a:t>
            </a:r>
          </a:p>
        </p:txBody>
      </p:sp>
      <p:sp>
        <p:nvSpPr>
          <p:cNvPr id="19" name="Titre 18"/>
          <p:cNvSpPr>
            <a:spLocks noGrp="1"/>
          </p:cNvSpPr>
          <p:nvPr>
            <p:ph type="title"/>
          </p:nvPr>
        </p:nvSpPr>
        <p:spPr/>
        <p:txBody>
          <a:bodyPr/>
          <a:lstStyle/>
          <a:p>
            <a:r>
              <a:rPr lang="fr-FR"/>
              <a:t>Modifiez le style du titre</a:t>
            </a:r>
            <a:endParaRPr lang="fr-FR" dirty="0"/>
          </a:p>
        </p:txBody>
      </p:sp>
      <p:sp>
        <p:nvSpPr>
          <p:cNvPr id="8" name="Espace réservé du texte 11"/>
          <p:cNvSpPr>
            <a:spLocks noGrp="1"/>
          </p:cNvSpPr>
          <p:nvPr>
            <p:ph type="body" sz="quarter" idx="14"/>
          </p:nvPr>
        </p:nvSpPr>
        <p:spPr bwMode="gray">
          <a:xfrm>
            <a:off x="323850" y="1707654"/>
            <a:ext cx="8424334" cy="2880320"/>
          </a:xfrm>
        </p:spPr>
        <p:txBody>
          <a:bodyPr/>
          <a:lstStyle>
            <a:lvl1pPr>
              <a:defRPr/>
            </a:lvl1pPr>
            <a:lvl2pPr>
              <a:defRPr/>
            </a:lvl2pPr>
            <a:lvl3pPr>
              <a:defRPr baseline="0"/>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9" name="Espace réservé du numéro de diapositive 4">
            <a:extLst>
              <a:ext uri="{FF2B5EF4-FFF2-40B4-BE49-F238E27FC236}">
                <a16:creationId xmlns:a16="http://schemas.microsoft.com/office/drawing/2014/main" id="{AE27F46B-C8CF-447B-AA75-092DE2133DA1}"/>
              </a:ext>
            </a:extLst>
          </p:cNvPr>
          <p:cNvSpPr>
            <a:spLocks noGrp="1"/>
          </p:cNvSpPr>
          <p:nvPr>
            <p:ph type="sldNum" sz="quarter" idx="15"/>
          </p:nvPr>
        </p:nvSpPr>
        <p:spPr/>
        <p:txBody>
          <a:bodyPr/>
          <a:lstStyle>
            <a:lvl1pPr>
              <a:defRPr/>
            </a:lvl1pPr>
          </a:lstStyle>
          <a:p>
            <a:pPr>
              <a:defRPr/>
            </a:pPr>
            <a:fld id="{F1971858-D133-4354-BF97-EEB8F9BAB97E}" type="slidenum">
              <a:rPr lang="fr-FR"/>
              <a:pPr>
                <a:defRPr/>
              </a:pPr>
              <a:t>‹N°›</a:t>
            </a:fld>
            <a:endParaRPr lang="fr-FR" dirty="0"/>
          </a:p>
        </p:txBody>
      </p:sp>
      <p:sp>
        <p:nvSpPr>
          <p:cNvPr id="10" name="Espace réservé de la date 3">
            <a:extLst>
              <a:ext uri="{FF2B5EF4-FFF2-40B4-BE49-F238E27FC236}">
                <a16:creationId xmlns:a16="http://schemas.microsoft.com/office/drawing/2014/main" id="{784217F5-D1D7-406F-AB9F-81F593A9E38E}"/>
              </a:ext>
            </a:extLst>
          </p:cNvPr>
          <p:cNvSpPr>
            <a:spLocks noGrp="1"/>
          </p:cNvSpPr>
          <p:nvPr>
            <p:ph type="dt" sz="half" idx="16"/>
          </p:nvPr>
        </p:nvSpPr>
        <p:spPr bwMode="gray">
          <a:xfrm>
            <a:off x="323850" y="4797425"/>
            <a:ext cx="1169988" cy="346075"/>
          </a:xfrm>
        </p:spPr>
        <p:txBody>
          <a:bodyPr lIns="0" tIns="0" rIns="0" bIns="0" anchorCtr="0">
            <a:noAutofit/>
          </a:bodyPr>
          <a:lstStyle>
            <a:lvl1pPr algn="l">
              <a:defRPr sz="750" b="1" smtClean="0">
                <a:solidFill>
                  <a:schemeClr val="tx1"/>
                </a:solidFill>
              </a:defRPr>
            </a:lvl1pPr>
          </a:lstStyle>
          <a:p>
            <a:pPr>
              <a:defRPr/>
            </a:pPr>
            <a:r>
              <a:rPr lang="fr-FR"/>
              <a:t>09/03/2022</a:t>
            </a:r>
            <a:endParaRPr lang="fr-FR" dirty="0"/>
          </a:p>
        </p:txBody>
      </p:sp>
    </p:spTree>
    <p:extLst>
      <p:ext uri="{BB962C8B-B14F-4D97-AF65-F5344CB8AC3E}">
        <p14:creationId xmlns:p14="http://schemas.microsoft.com/office/powerpoint/2010/main" val="225775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23528" y="1563639"/>
            <a:ext cx="2520000" cy="288032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563638"/>
            <a:ext cx="2520000" cy="2860762"/>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563638"/>
            <a:ext cx="2520000" cy="2860762"/>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323851" y="4797632"/>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7E754386-EC42-409E-9E8D-18AFECBFC5CF}" type="datetime1">
              <a:rPr lang="fr-FR" cap="all" smtClean="0"/>
              <a:t>03/11/2023</a:t>
            </a:fld>
            <a:endParaRPr lang="fr-FR" cap="all" dirty="0"/>
          </a:p>
        </p:txBody>
      </p:sp>
      <p:sp>
        <p:nvSpPr>
          <p:cNvPr id="25" name="Titre 18">
            <a:extLst>
              <a:ext uri="{FF2B5EF4-FFF2-40B4-BE49-F238E27FC236}">
                <a16:creationId xmlns:a16="http://schemas.microsoft.com/office/drawing/2014/main" id="{8909A550-9D66-7141-BF64-73CAD209688B}"/>
              </a:ext>
            </a:extLst>
          </p:cNvPr>
          <p:cNvSpPr>
            <a:spLocks noGrp="1"/>
          </p:cNvSpPr>
          <p:nvPr>
            <p:ph type="title" hasCustomPrompt="1"/>
          </p:nvPr>
        </p:nvSpPr>
        <p:spPr>
          <a:xfrm>
            <a:off x="323851" y="682802"/>
            <a:ext cx="8424863" cy="539991"/>
          </a:xfrm>
        </p:spPr>
        <p:txBody>
          <a:bodyPr/>
          <a:lstStyle/>
          <a:p>
            <a:r>
              <a:rPr lang="fr-FR" dirty="0"/>
              <a:t>Sommaire</a:t>
            </a:r>
          </a:p>
        </p:txBody>
      </p:sp>
      <p:cxnSp>
        <p:nvCxnSpPr>
          <p:cNvPr id="13" name="Connecteur droit 12"/>
          <p:cNvCxnSpPr>
            <a:cxnSpLocks/>
          </p:cNvCxnSpPr>
          <p:nvPr userDrawn="1"/>
        </p:nvCxnSpPr>
        <p:spPr bwMode="gray">
          <a:xfrm>
            <a:off x="323851"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Image 13">
            <a:extLst>
              <a:ext uri="{FF2B5EF4-FFF2-40B4-BE49-F238E27FC236}">
                <a16:creationId xmlns:a16="http://schemas.microsoft.com/office/drawing/2014/main" id="{117E446E-29A1-4024-AF4E-BF337DE485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288000" y="108000"/>
            <a:ext cx="540000" cy="540000"/>
          </a:xfrm>
          <a:prstGeom prst="rect">
            <a:avLst/>
          </a:prstGeom>
        </p:spPr>
      </p:pic>
      <p:pic>
        <p:nvPicPr>
          <p:cNvPr id="15" name="Image 14">
            <a:extLst>
              <a:ext uri="{FF2B5EF4-FFF2-40B4-BE49-F238E27FC236}">
                <a16:creationId xmlns:a16="http://schemas.microsoft.com/office/drawing/2014/main" id="{EEBD0FD2-ADA5-4740-9860-4766D3F02E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3588" y="180000"/>
            <a:ext cx="360000" cy="360000"/>
          </a:xfrm>
          <a:prstGeom prst="rect">
            <a:avLst/>
          </a:prstGeom>
        </p:spPr>
      </p:pic>
    </p:spTree>
    <p:extLst>
      <p:ext uri="{BB962C8B-B14F-4D97-AF65-F5344CB8AC3E}">
        <p14:creationId xmlns:p14="http://schemas.microsoft.com/office/powerpoint/2010/main" val="4013850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lonnes de text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323851" y="4797632"/>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0D4C1306-BCE4-47B7-BD8A-C4E5A51A5270}" type="datetime1">
              <a:rPr lang="fr-FR" cap="all" smtClean="0"/>
              <a:t>03/11/2023</a:t>
            </a:fld>
            <a:endParaRPr lang="fr-FR" cap="all" dirty="0"/>
          </a:p>
        </p:txBody>
      </p:sp>
      <p:sp>
        <p:nvSpPr>
          <p:cNvPr id="11" name="Espace réservé du texte 7">
            <a:extLst>
              <a:ext uri="{FF2B5EF4-FFF2-40B4-BE49-F238E27FC236}">
                <a16:creationId xmlns:a16="http://schemas.microsoft.com/office/drawing/2014/main" id="{D4959A1A-C7DE-6748-A32B-7732F0ACFCF1}"/>
              </a:ext>
            </a:extLst>
          </p:cNvPr>
          <p:cNvSpPr>
            <a:spLocks noGrp="1"/>
          </p:cNvSpPr>
          <p:nvPr>
            <p:ph type="body" sz="quarter" idx="16" hasCustomPrompt="1"/>
          </p:nvPr>
        </p:nvSpPr>
        <p:spPr bwMode="gray">
          <a:xfrm>
            <a:off x="323851" y="1248680"/>
            <a:ext cx="8424614" cy="242951"/>
          </a:xfrm>
        </p:spPr>
        <p:txBody>
          <a:bodyPr/>
          <a:lstStyle>
            <a:lvl1pPr marL="0" indent="95248">
              <a:spcBef>
                <a:spcPts val="400"/>
              </a:spcBef>
              <a:spcAft>
                <a:spcPts val="800"/>
              </a:spcAft>
              <a:buFont typeface="+mj-lt"/>
              <a:buNone/>
              <a:tabLst/>
              <a:defRPr sz="1500" b="1">
                <a:solidFill>
                  <a:schemeClr val="tx1">
                    <a:lumMod val="50000"/>
                    <a:lumOff val="50000"/>
                  </a:schemeClr>
                </a:solidFill>
              </a:defRPr>
            </a:lvl1pPr>
            <a:lvl2pPr marL="323992" indent="-143996">
              <a:spcBef>
                <a:spcPts val="600"/>
              </a:spcBef>
              <a:spcAft>
                <a:spcPts val="800"/>
              </a:spcAft>
              <a:buFont typeface="+mj-lt"/>
              <a:buAutoNum type="alphaLcPeriod"/>
              <a:defRPr/>
            </a:lvl2pPr>
          </a:lstStyle>
          <a:p>
            <a:pPr lvl="0"/>
            <a:r>
              <a:rPr lang="fr-FR" dirty="0"/>
              <a:t>Sous-titre</a:t>
            </a:r>
          </a:p>
          <a:p>
            <a:pPr lvl="0"/>
            <a:endParaRPr lang="fr-FR" dirty="0"/>
          </a:p>
        </p:txBody>
      </p:sp>
      <p:sp>
        <p:nvSpPr>
          <p:cNvPr id="12" name="Titre 18">
            <a:extLst>
              <a:ext uri="{FF2B5EF4-FFF2-40B4-BE49-F238E27FC236}">
                <a16:creationId xmlns:a16="http://schemas.microsoft.com/office/drawing/2014/main" id="{5919F96B-C5FF-5146-9075-19E07CEBB750}"/>
              </a:ext>
            </a:extLst>
          </p:cNvPr>
          <p:cNvSpPr>
            <a:spLocks noGrp="1"/>
          </p:cNvSpPr>
          <p:nvPr>
            <p:ph type="title" hasCustomPrompt="1"/>
          </p:nvPr>
        </p:nvSpPr>
        <p:spPr>
          <a:xfrm>
            <a:off x="323851" y="682802"/>
            <a:ext cx="8424863" cy="539991"/>
          </a:xfrm>
        </p:spPr>
        <p:txBody>
          <a:bodyPr/>
          <a:lstStyle/>
          <a:p>
            <a:r>
              <a:rPr lang="fr-FR" dirty="0"/>
              <a:t>Titre</a:t>
            </a:r>
          </a:p>
        </p:txBody>
      </p:sp>
      <p:sp>
        <p:nvSpPr>
          <p:cNvPr id="13" name="Espace réservé du texte 11">
            <a:extLst>
              <a:ext uri="{FF2B5EF4-FFF2-40B4-BE49-F238E27FC236}">
                <a16:creationId xmlns:a16="http://schemas.microsoft.com/office/drawing/2014/main" id="{AC8956DD-B832-6147-8A66-A70995085BBE}"/>
              </a:ext>
            </a:extLst>
          </p:cNvPr>
          <p:cNvSpPr>
            <a:spLocks noGrp="1"/>
          </p:cNvSpPr>
          <p:nvPr>
            <p:ph type="body" sz="quarter" idx="17" hasCustomPrompt="1"/>
          </p:nvPr>
        </p:nvSpPr>
        <p:spPr bwMode="gray">
          <a:xfrm>
            <a:off x="323528" y="1707655"/>
            <a:ext cx="2556471"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a:extLst>
              <a:ext uri="{FF2B5EF4-FFF2-40B4-BE49-F238E27FC236}">
                <a16:creationId xmlns:a16="http://schemas.microsoft.com/office/drawing/2014/main" id="{DF66E72C-274C-AC4E-B20B-393EBD9A7172}"/>
              </a:ext>
            </a:extLst>
          </p:cNvPr>
          <p:cNvSpPr>
            <a:spLocks noGrp="1"/>
          </p:cNvSpPr>
          <p:nvPr>
            <p:ph type="body" sz="quarter" idx="14" hasCustomPrompt="1"/>
          </p:nvPr>
        </p:nvSpPr>
        <p:spPr bwMode="gray">
          <a:xfrm>
            <a:off x="3275856" y="1707655"/>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11">
            <a:extLst>
              <a:ext uri="{FF2B5EF4-FFF2-40B4-BE49-F238E27FC236}">
                <a16:creationId xmlns:a16="http://schemas.microsoft.com/office/drawing/2014/main" id="{10D42E91-F78E-1D46-9374-4446D0F57965}"/>
              </a:ext>
            </a:extLst>
          </p:cNvPr>
          <p:cNvSpPr>
            <a:spLocks noGrp="1"/>
          </p:cNvSpPr>
          <p:nvPr>
            <p:ph type="body" sz="quarter" idx="18" hasCustomPrompt="1"/>
          </p:nvPr>
        </p:nvSpPr>
        <p:spPr bwMode="gray">
          <a:xfrm>
            <a:off x="6228184" y="1707655"/>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cxnSp>
        <p:nvCxnSpPr>
          <p:cNvPr id="17" name="Connecteur droit 16"/>
          <p:cNvCxnSpPr>
            <a:cxnSpLocks/>
          </p:cNvCxnSpPr>
          <p:nvPr userDrawn="1"/>
        </p:nvCxnSpPr>
        <p:spPr bwMode="gray">
          <a:xfrm>
            <a:off x="323851"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Image 17">
            <a:extLst>
              <a:ext uri="{FF2B5EF4-FFF2-40B4-BE49-F238E27FC236}">
                <a16:creationId xmlns:a16="http://schemas.microsoft.com/office/drawing/2014/main" id="{317BE6CD-351A-4E25-B63A-0C5A83B312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288000" y="108000"/>
            <a:ext cx="540000" cy="540000"/>
          </a:xfrm>
          <a:prstGeom prst="rect">
            <a:avLst/>
          </a:prstGeom>
        </p:spPr>
      </p:pic>
      <p:pic>
        <p:nvPicPr>
          <p:cNvPr id="19" name="Image 18">
            <a:extLst>
              <a:ext uri="{FF2B5EF4-FFF2-40B4-BE49-F238E27FC236}">
                <a16:creationId xmlns:a16="http://schemas.microsoft.com/office/drawing/2014/main" id="{DC0A152E-0E3F-44DD-B3ED-18F23030CD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3588" y="180000"/>
            <a:ext cx="360000" cy="360000"/>
          </a:xfrm>
          <a:prstGeom prst="rect">
            <a:avLst/>
          </a:prstGeom>
        </p:spPr>
      </p:pic>
    </p:spTree>
    <p:extLst>
      <p:ext uri="{BB962C8B-B14F-4D97-AF65-F5344CB8AC3E}">
        <p14:creationId xmlns:p14="http://schemas.microsoft.com/office/powerpoint/2010/main" val="1406215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re, sous-titre, textes 3 et imag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323528" y="1707655"/>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323851" y="4797632"/>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160F4196-7711-40BD-B627-977CE41D259C}" type="datetime1">
              <a:rPr lang="fr-FR" cap="all" smtClean="0"/>
              <a:t>03/11/2023</a:t>
            </a:fld>
            <a:endParaRPr lang="fr-FR" cap="all" dirty="0"/>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323851" y="1248680"/>
            <a:ext cx="8424614" cy="242951"/>
          </a:xfrm>
        </p:spPr>
        <p:txBody>
          <a:bodyPr/>
          <a:lstStyle>
            <a:lvl1pPr marL="0" indent="95248">
              <a:spcBef>
                <a:spcPts val="400"/>
              </a:spcBef>
              <a:spcAft>
                <a:spcPts val="800"/>
              </a:spcAft>
              <a:buFont typeface="+mj-lt"/>
              <a:buNone/>
              <a:tabLst/>
              <a:defRPr sz="1500" b="1">
                <a:solidFill>
                  <a:schemeClr val="tx1">
                    <a:lumMod val="50000"/>
                    <a:lumOff val="50000"/>
                  </a:schemeClr>
                </a:solidFill>
              </a:defRPr>
            </a:lvl1pPr>
            <a:lvl2pPr marL="323992" indent="-143996">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323851" y="682802"/>
            <a:ext cx="8424863" cy="539991"/>
          </a:xfrm>
        </p:spPr>
        <p:txBody>
          <a:bodyPr/>
          <a:lstStyle/>
          <a:p>
            <a:r>
              <a:rPr lang="fr-FR" dirty="0"/>
              <a:t>Titre</a:t>
            </a:r>
          </a:p>
        </p:txBody>
      </p:sp>
      <p:sp>
        <p:nvSpPr>
          <p:cNvPr id="8" name="Espace réservé pour une image  7">
            <a:extLst>
              <a:ext uri="{FF2B5EF4-FFF2-40B4-BE49-F238E27FC236}">
                <a16:creationId xmlns:a16="http://schemas.microsoft.com/office/drawing/2014/main" id="{7004A35F-FCE5-0248-9AD4-C4E7502EF166}"/>
              </a:ext>
            </a:extLst>
          </p:cNvPr>
          <p:cNvSpPr>
            <a:spLocks noGrp="1"/>
          </p:cNvSpPr>
          <p:nvPr>
            <p:ph type="pic" sz="quarter" idx="15"/>
          </p:nvPr>
        </p:nvSpPr>
        <p:spPr>
          <a:xfrm>
            <a:off x="3131840" y="1707655"/>
            <a:ext cx="5616624" cy="2880320"/>
          </a:xfrm>
        </p:spPr>
        <p:txBody>
          <a:bodyPr/>
          <a:lstStyle/>
          <a:p>
            <a:r>
              <a:rPr lang="fr-FR"/>
              <a:t>Cliquez sur l'icône pour ajouter une image</a:t>
            </a:r>
          </a:p>
        </p:txBody>
      </p:sp>
      <p:cxnSp>
        <p:nvCxnSpPr>
          <p:cNvPr id="11" name="Connecteur droit 10"/>
          <p:cNvCxnSpPr>
            <a:cxnSpLocks/>
          </p:cNvCxnSpPr>
          <p:nvPr userDrawn="1"/>
        </p:nvCxnSpPr>
        <p:spPr bwMode="gray">
          <a:xfrm>
            <a:off x="323851"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Image 12">
            <a:extLst>
              <a:ext uri="{FF2B5EF4-FFF2-40B4-BE49-F238E27FC236}">
                <a16:creationId xmlns:a16="http://schemas.microsoft.com/office/drawing/2014/main" id="{5CAA9940-A954-455E-AB69-AE02227173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288000" y="108000"/>
            <a:ext cx="540000" cy="540000"/>
          </a:xfrm>
          <a:prstGeom prst="rect">
            <a:avLst/>
          </a:prstGeom>
        </p:spPr>
      </p:pic>
      <p:pic>
        <p:nvPicPr>
          <p:cNvPr id="14" name="Image 13">
            <a:extLst>
              <a:ext uri="{FF2B5EF4-FFF2-40B4-BE49-F238E27FC236}">
                <a16:creationId xmlns:a16="http://schemas.microsoft.com/office/drawing/2014/main" id="{BA81403C-DC2A-4D4B-9BAD-F6697FEAD27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3588" y="180000"/>
            <a:ext cx="360000" cy="360000"/>
          </a:xfrm>
          <a:prstGeom prst="rect">
            <a:avLst/>
          </a:prstGeom>
        </p:spPr>
      </p:pic>
    </p:spTree>
    <p:extLst>
      <p:ext uri="{BB962C8B-B14F-4D97-AF65-F5344CB8AC3E}">
        <p14:creationId xmlns:p14="http://schemas.microsoft.com/office/powerpoint/2010/main" val="2849540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re, sous-titre, textes 3, et graphiqu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6228184" y="1707655"/>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323851" y="4797632"/>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B18B2071-0774-472D-91E1-CC905B6EC730}" type="datetime1">
              <a:rPr lang="fr-FR" cap="all" smtClean="0"/>
              <a:t>03/11/2023</a:t>
            </a:fld>
            <a:endParaRPr lang="fr-FR" cap="all" dirty="0"/>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323851" y="1248680"/>
            <a:ext cx="8424614" cy="242951"/>
          </a:xfrm>
        </p:spPr>
        <p:txBody>
          <a:bodyPr/>
          <a:lstStyle>
            <a:lvl1pPr marL="0" indent="95248">
              <a:spcBef>
                <a:spcPts val="400"/>
              </a:spcBef>
              <a:spcAft>
                <a:spcPts val="800"/>
              </a:spcAft>
              <a:buFont typeface="+mj-lt"/>
              <a:buNone/>
              <a:tabLst/>
              <a:defRPr sz="1500" b="1">
                <a:solidFill>
                  <a:schemeClr val="tx1">
                    <a:lumMod val="50000"/>
                    <a:lumOff val="50000"/>
                  </a:schemeClr>
                </a:solidFill>
              </a:defRPr>
            </a:lvl1pPr>
            <a:lvl2pPr marL="323992" indent="-143996">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323851" y="682802"/>
            <a:ext cx="8424863" cy="539991"/>
          </a:xfrm>
        </p:spPr>
        <p:txBody>
          <a:bodyPr/>
          <a:lstStyle/>
          <a:p>
            <a:r>
              <a:rPr lang="fr-FR" dirty="0"/>
              <a:t>Titre</a:t>
            </a:r>
          </a:p>
        </p:txBody>
      </p:sp>
      <p:sp>
        <p:nvSpPr>
          <p:cNvPr id="3" name="Espace réservé du graphique 2">
            <a:extLst>
              <a:ext uri="{FF2B5EF4-FFF2-40B4-BE49-F238E27FC236}">
                <a16:creationId xmlns:a16="http://schemas.microsoft.com/office/drawing/2014/main" id="{66D3B633-BB7B-4941-BF9B-161C5342E3AA}"/>
              </a:ext>
            </a:extLst>
          </p:cNvPr>
          <p:cNvSpPr>
            <a:spLocks noGrp="1"/>
          </p:cNvSpPr>
          <p:nvPr>
            <p:ph type="chart" sz="quarter" idx="15"/>
          </p:nvPr>
        </p:nvSpPr>
        <p:spPr>
          <a:xfrm>
            <a:off x="323528" y="1707655"/>
            <a:ext cx="5761038" cy="2879725"/>
          </a:xfrm>
        </p:spPr>
        <p:txBody>
          <a:bodyPr/>
          <a:lstStyle/>
          <a:p>
            <a:r>
              <a:rPr lang="fr-FR"/>
              <a:t>Cliquez sur l'icône pour ajouter un graphique</a:t>
            </a:r>
          </a:p>
        </p:txBody>
      </p:sp>
      <p:cxnSp>
        <p:nvCxnSpPr>
          <p:cNvPr id="11" name="Connecteur droit 10"/>
          <p:cNvCxnSpPr>
            <a:cxnSpLocks/>
          </p:cNvCxnSpPr>
          <p:nvPr userDrawn="1"/>
        </p:nvCxnSpPr>
        <p:spPr bwMode="gray">
          <a:xfrm>
            <a:off x="323851"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Image 12">
            <a:extLst>
              <a:ext uri="{FF2B5EF4-FFF2-40B4-BE49-F238E27FC236}">
                <a16:creationId xmlns:a16="http://schemas.microsoft.com/office/drawing/2014/main" id="{02614FC9-0466-4988-B2AB-69E0ED1436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288000" y="108000"/>
            <a:ext cx="540000" cy="540000"/>
          </a:xfrm>
          <a:prstGeom prst="rect">
            <a:avLst/>
          </a:prstGeom>
        </p:spPr>
      </p:pic>
      <p:pic>
        <p:nvPicPr>
          <p:cNvPr id="14" name="Image 13">
            <a:extLst>
              <a:ext uri="{FF2B5EF4-FFF2-40B4-BE49-F238E27FC236}">
                <a16:creationId xmlns:a16="http://schemas.microsoft.com/office/drawing/2014/main" id="{D99D8798-5763-4DA9-8A3E-2539FF645C0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3588" y="180000"/>
            <a:ext cx="360000" cy="360000"/>
          </a:xfrm>
          <a:prstGeom prst="rect">
            <a:avLst/>
          </a:prstGeom>
        </p:spPr>
      </p:pic>
    </p:spTree>
    <p:extLst>
      <p:ext uri="{BB962C8B-B14F-4D97-AF65-F5344CB8AC3E}">
        <p14:creationId xmlns:p14="http://schemas.microsoft.com/office/powerpoint/2010/main" val="26446476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ge de garde">
    <p:spTree>
      <p:nvGrpSpPr>
        <p:cNvPr id="1" name=""/>
        <p:cNvGrpSpPr/>
        <p:nvPr/>
      </p:nvGrpSpPr>
      <p:grpSpPr>
        <a:xfrm>
          <a:off x="0" y="0"/>
          <a:ext cx="0" cy="0"/>
          <a:chOff x="0" y="0"/>
          <a:chExt cx="0" cy="0"/>
        </a:xfrm>
      </p:grpSpPr>
      <p:sp>
        <p:nvSpPr>
          <p:cNvPr id="15" name="Rectangle 14"/>
          <p:cNvSpPr/>
          <p:nvPr userDrawn="1"/>
        </p:nvSpPr>
        <p:spPr>
          <a:xfrm>
            <a:off x="0" y="1851670"/>
            <a:ext cx="9144000" cy="2932730"/>
          </a:xfrm>
          <a:prstGeom prst="rect">
            <a:avLst/>
          </a:prstGeom>
          <a:blipFill dpi="0" rotWithShape="0">
            <a:blip r:embed="rId2">
              <a:alphaModFix amt="35000"/>
            </a:blip>
            <a:srcRect/>
            <a:tile tx="0" ty="0" sx="80000" sy="80000" flip="none" algn="t"/>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1" name="Espace réservé du texte 10"/>
          <p:cNvSpPr>
            <a:spLocks noGrp="1"/>
          </p:cNvSpPr>
          <p:nvPr>
            <p:ph type="body" sz="quarter" idx="13" hasCustomPrompt="1"/>
          </p:nvPr>
        </p:nvSpPr>
        <p:spPr bwMode="gray">
          <a:xfrm>
            <a:off x="323850" y="2139702"/>
            <a:ext cx="8424000" cy="2293224"/>
          </a:xfrm>
        </p:spPr>
        <p:txBody>
          <a:bodyPr/>
          <a:lstStyle>
            <a:lvl1pPr>
              <a:lnSpc>
                <a:spcPct val="90000"/>
              </a:lnSpc>
              <a:spcAft>
                <a:spcPts val="0"/>
              </a:spcAft>
              <a:defRPr sz="4000" b="1" cap="all" baseline="0"/>
            </a:lvl1pPr>
            <a:lvl2pPr marL="92073" indent="0">
              <a:spcBef>
                <a:spcPts val="500"/>
              </a:spcBef>
              <a:spcAft>
                <a:spcPts val="0"/>
              </a:spcAft>
              <a:buNone/>
              <a:tabLst/>
              <a:defRPr sz="2000"/>
            </a:lvl2pPr>
          </a:lstStyle>
          <a:p>
            <a:pPr lvl="0"/>
            <a:r>
              <a:rPr lang="fr-FR" dirty="0"/>
              <a:t>Titre</a:t>
            </a:r>
          </a:p>
          <a:p>
            <a:pPr lvl="1"/>
            <a:r>
              <a:rPr lang="fr-FR" dirty="0"/>
              <a:t>Sous-titre</a:t>
            </a:r>
          </a:p>
        </p:txBody>
      </p:sp>
      <p:sp>
        <p:nvSpPr>
          <p:cNvPr id="13" name="Espace réservé de la date 3">
            <a:extLst>
              <a:ext uri="{FF2B5EF4-FFF2-40B4-BE49-F238E27FC236}">
                <a16:creationId xmlns:a16="http://schemas.microsoft.com/office/drawing/2014/main" id="{C192E6B1-2CEB-FB47-B10B-D25D43DF8D96}"/>
              </a:ext>
            </a:extLst>
          </p:cNvPr>
          <p:cNvSpPr>
            <a:spLocks noGrp="1"/>
          </p:cNvSpPr>
          <p:nvPr>
            <p:ph type="dt" sz="half" idx="2"/>
          </p:nvPr>
        </p:nvSpPr>
        <p:spPr bwMode="gray">
          <a:xfrm>
            <a:off x="323851" y="4797632"/>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8E446ABA-32E6-47C9-BDD4-A7FB87A84D2E}" type="datetime1">
              <a:rPr lang="fr-FR" cap="all" smtClean="0"/>
              <a:t>03/11/2023</a:t>
            </a:fld>
            <a:endParaRPr lang="fr-FR" cap="all" dirty="0"/>
          </a:p>
        </p:txBody>
      </p:sp>
      <p:sp>
        <p:nvSpPr>
          <p:cNvPr id="14" name="Espace réservé du numéro de diapositive 5">
            <a:extLst>
              <a:ext uri="{FF2B5EF4-FFF2-40B4-BE49-F238E27FC236}">
                <a16:creationId xmlns:a16="http://schemas.microsoft.com/office/drawing/2014/main" id="{0593ECE3-ACEF-7441-BABB-08F519CCE72F}"/>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pic>
        <p:nvPicPr>
          <p:cNvPr id="8" name="Image 7">
            <a:extLst>
              <a:ext uri="{FF2B5EF4-FFF2-40B4-BE49-F238E27FC236}">
                <a16:creationId xmlns:a16="http://schemas.microsoft.com/office/drawing/2014/main" id="{F2C15A68-270F-47D8-B6BF-D8A6071EABB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52000" y="252000"/>
            <a:ext cx="1440000" cy="1440000"/>
          </a:xfrm>
          <a:prstGeom prst="rect">
            <a:avLst/>
          </a:prstGeom>
        </p:spPr>
      </p:pic>
      <p:pic>
        <p:nvPicPr>
          <p:cNvPr id="9" name="Image 8">
            <a:extLst>
              <a:ext uri="{FF2B5EF4-FFF2-40B4-BE49-F238E27FC236}">
                <a16:creationId xmlns:a16="http://schemas.microsoft.com/office/drawing/2014/main" id="{CD96B2F5-DFED-4472-9F18-719622DECFB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97872" y="351600"/>
            <a:ext cx="1140030" cy="1140030"/>
          </a:xfrm>
          <a:prstGeom prst="rect">
            <a:avLst/>
          </a:prstGeom>
        </p:spPr>
      </p:pic>
    </p:spTree>
    <p:extLst>
      <p:ext uri="{BB962C8B-B14F-4D97-AF65-F5344CB8AC3E}">
        <p14:creationId xmlns:p14="http://schemas.microsoft.com/office/powerpoint/2010/main" val="1150748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hapitre">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0" y="648000"/>
            <a:ext cx="9144000" cy="4495500"/>
          </a:xfrm>
          <a:prstGeom prst="rect">
            <a:avLst/>
          </a:prstGeom>
          <a:solidFill>
            <a:srgbClr val="122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srgbClr val="12294D"/>
              </a:solidFill>
            </a:endParaRPr>
          </a:p>
        </p:txBody>
      </p:sp>
      <p:sp>
        <p:nvSpPr>
          <p:cNvPr id="7" name="Espace réservé de la date 3">
            <a:extLst>
              <a:ext uri="{FF2B5EF4-FFF2-40B4-BE49-F238E27FC236}">
                <a16:creationId xmlns:a16="http://schemas.microsoft.com/office/drawing/2014/main" id="{02A90153-98CB-E943-A611-AD9242F15601}"/>
              </a:ext>
            </a:extLst>
          </p:cNvPr>
          <p:cNvSpPr>
            <a:spLocks noGrp="1"/>
          </p:cNvSpPr>
          <p:nvPr>
            <p:ph type="dt" sz="half" idx="2"/>
          </p:nvPr>
        </p:nvSpPr>
        <p:spPr bwMode="gray">
          <a:xfrm>
            <a:off x="364285" y="4797632"/>
            <a:ext cx="1170000" cy="345869"/>
          </a:xfrm>
          <a:prstGeom prst="rect">
            <a:avLst/>
          </a:prstGeom>
        </p:spPr>
        <p:txBody>
          <a:bodyPr vert="horz" lIns="0" tIns="0" rIns="0" bIns="0" rtlCol="0" anchor="ctr" anchorCtr="0">
            <a:noAutofit/>
          </a:bodyPr>
          <a:lstStyle>
            <a:lvl1pPr algn="l">
              <a:defRPr sz="750" b="1">
                <a:solidFill>
                  <a:schemeClr val="bg1"/>
                </a:solidFill>
              </a:defRPr>
            </a:lvl1pPr>
          </a:lstStyle>
          <a:p>
            <a:fld id="{56630DE6-B20B-41B9-9E37-2F5D23B61549}" type="datetime1">
              <a:rPr lang="fr-FR" cap="all" smtClean="0"/>
              <a:t>03/11/2023</a:t>
            </a:fld>
            <a:endParaRPr lang="fr-FR" cap="all" dirty="0"/>
          </a:p>
        </p:txBody>
      </p:sp>
      <p:sp>
        <p:nvSpPr>
          <p:cNvPr id="10" name="Espace réservé du numéro de diapositive 5">
            <a:extLst>
              <a:ext uri="{FF2B5EF4-FFF2-40B4-BE49-F238E27FC236}">
                <a16:creationId xmlns:a16="http://schemas.microsoft.com/office/drawing/2014/main" id="{BE3965BE-3A81-1248-821F-39E8294A18F0}"/>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bg1"/>
                </a:solidFill>
              </a:defRPr>
            </a:lvl1pPr>
          </a:lstStyle>
          <a:p>
            <a:fld id="{733122C9-A0B9-462F-8757-0847AD287B63}" type="slidenum">
              <a:rPr lang="fr-FR" smtClean="0"/>
              <a:pPr/>
              <a:t>‹N°›</a:t>
            </a:fld>
            <a:endParaRPr lang="fr-FR" dirty="0"/>
          </a:p>
        </p:txBody>
      </p:sp>
      <p:sp>
        <p:nvSpPr>
          <p:cNvPr id="12" name="Espace réservé du texte 10"/>
          <p:cNvSpPr>
            <a:spLocks noGrp="1"/>
          </p:cNvSpPr>
          <p:nvPr>
            <p:ph type="body" sz="quarter" idx="13" hasCustomPrompt="1"/>
          </p:nvPr>
        </p:nvSpPr>
        <p:spPr bwMode="gray">
          <a:xfrm>
            <a:off x="323850" y="2139702"/>
            <a:ext cx="8424000" cy="2293224"/>
          </a:xfrm>
        </p:spPr>
        <p:txBody>
          <a:bodyPr/>
          <a:lstStyle>
            <a:lvl1pPr marL="606410" indent="-514337">
              <a:lnSpc>
                <a:spcPct val="90000"/>
              </a:lnSpc>
              <a:spcAft>
                <a:spcPts val="0"/>
              </a:spcAft>
              <a:buFont typeface="+mj-lt"/>
              <a:buAutoNum type="arabicPeriod"/>
              <a:defRPr sz="3250" b="1" cap="all" baseline="0">
                <a:solidFill>
                  <a:schemeClr val="bg1"/>
                </a:solidFill>
              </a:defRPr>
            </a:lvl1pPr>
            <a:lvl2pPr marL="92073" indent="0">
              <a:spcBef>
                <a:spcPts val="500"/>
              </a:spcBef>
              <a:spcAft>
                <a:spcPts val="0"/>
              </a:spcAft>
              <a:buNone/>
              <a:tabLst/>
              <a:defRPr sz="1850">
                <a:solidFill>
                  <a:schemeClr val="tx1"/>
                </a:solidFill>
              </a:defRPr>
            </a:lvl2pPr>
          </a:lstStyle>
          <a:p>
            <a:pPr lvl="0"/>
            <a:r>
              <a:rPr lang="fr-FR" dirty="0"/>
              <a:t>Titre</a:t>
            </a:r>
          </a:p>
        </p:txBody>
      </p:sp>
      <p:pic>
        <p:nvPicPr>
          <p:cNvPr id="8" name="Image 7">
            <a:extLst>
              <a:ext uri="{FF2B5EF4-FFF2-40B4-BE49-F238E27FC236}">
                <a16:creationId xmlns:a16="http://schemas.microsoft.com/office/drawing/2014/main" id="{F3C5F9AD-ECA2-4B64-948F-F0A87B389F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288000" y="108000"/>
            <a:ext cx="540000" cy="540000"/>
          </a:xfrm>
          <a:prstGeom prst="rect">
            <a:avLst/>
          </a:prstGeom>
        </p:spPr>
      </p:pic>
      <p:pic>
        <p:nvPicPr>
          <p:cNvPr id="11" name="Image 10">
            <a:extLst>
              <a:ext uri="{FF2B5EF4-FFF2-40B4-BE49-F238E27FC236}">
                <a16:creationId xmlns:a16="http://schemas.microsoft.com/office/drawing/2014/main" id="{B22E0B1F-10E4-46DF-8F20-E35040D2A01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3588" y="180000"/>
            <a:ext cx="360000" cy="360000"/>
          </a:xfrm>
          <a:prstGeom prst="rect">
            <a:avLst/>
          </a:prstGeom>
        </p:spPr>
      </p:pic>
    </p:spTree>
    <p:extLst>
      <p:ext uri="{BB962C8B-B14F-4D97-AF65-F5344CB8AC3E}">
        <p14:creationId xmlns:p14="http://schemas.microsoft.com/office/powerpoint/2010/main" val="528730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_Section">
    <p:bg>
      <p:bgPr>
        <a:solidFill>
          <a:schemeClr val="bg1"/>
        </a:solidFill>
        <a:effectLst/>
      </p:bgPr>
    </p:bg>
    <p:spTree>
      <p:nvGrpSpPr>
        <p:cNvPr id="1" name=""/>
        <p:cNvGrpSpPr/>
        <p:nvPr/>
      </p:nvGrpSpPr>
      <p:grpSpPr>
        <a:xfrm>
          <a:off x="0" y="0"/>
          <a:ext cx="0" cy="0"/>
          <a:chOff x="0" y="0"/>
          <a:chExt cx="0" cy="0"/>
        </a:xfrm>
      </p:grpSpPr>
      <p:sp>
        <p:nvSpPr>
          <p:cNvPr id="16" name="Rectangle 15"/>
          <p:cNvSpPr/>
          <p:nvPr userDrawn="1"/>
        </p:nvSpPr>
        <p:spPr>
          <a:xfrm>
            <a:off x="0" y="662400"/>
            <a:ext cx="9144000" cy="4104000"/>
          </a:xfrm>
          <a:prstGeom prst="rect">
            <a:avLst/>
          </a:prstGeom>
          <a:blipFill dpi="0" rotWithShape="0">
            <a:blip r:embed="rId2">
              <a:alphaModFix amt="35000"/>
            </a:blip>
            <a:srcRect/>
            <a:tile tx="0" ty="0" sx="80000" sy="80000" flip="none" algn="t"/>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5" name="Rectangle 14"/>
          <p:cNvSpPr/>
          <p:nvPr userDrawn="1"/>
        </p:nvSpPr>
        <p:spPr>
          <a:xfrm>
            <a:off x="0" y="4766400"/>
            <a:ext cx="9144000" cy="377100"/>
          </a:xfrm>
          <a:prstGeom prst="rect">
            <a:avLst/>
          </a:prstGeom>
          <a:solidFill>
            <a:srgbClr val="122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srgbClr val="12294D"/>
              </a:solidFill>
            </a:endParaRPr>
          </a:p>
        </p:txBody>
      </p:sp>
      <p:sp>
        <p:nvSpPr>
          <p:cNvPr id="7" name="Espace réservé de la date 3">
            <a:extLst>
              <a:ext uri="{FF2B5EF4-FFF2-40B4-BE49-F238E27FC236}">
                <a16:creationId xmlns:a16="http://schemas.microsoft.com/office/drawing/2014/main" id="{02A90153-98CB-E943-A611-AD9242F15601}"/>
              </a:ext>
            </a:extLst>
          </p:cNvPr>
          <p:cNvSpPr>
            <a:spLocks noGrp="1"/>
          </p:cNvSpPr>
          <p:nvPr>
            <p:ph type="dt" sz="half" idx="2"/>
          </p:nvPr>
        </p:nvSpPr>
        <p:spPr bwMode="gray">
          <a:xfrm>
            <a:off x="364285" y="4797632"/>
            <a:ext cx="1170000" cy="345869"/>
          </a:xfrm>
          <a:prstGeom prst="rect">
            <a:avLst/>
          </a:prstGeom>
        </p:spPr>
        <p:txBody>
          <a:bodyPr vert="horz" lIns="0" tIns="0" rIns="0" bIns="0" rtlCol="0" anchor="ctr" anchorCtr="0">
            <a:noAutofit/>
          </a:bodyPr>
          <a:lstStyle>
            <a:lvl1pPr algn="l">
              <a:defRPr sz="750" b="1">
                <a:solidFill>
                  <a:schemeClr val="bg1"/>
                </a:solidFill>
              </a:defRPr>
            </a:lvl1pPr>
          </a:lstStyle>
          <a:p>
            <a:fld id="{CBD1575E-1E87-4F9C-9EB9-DF45A4DE0A9F}" type="datetime1">
              <a:rPr lang="fr-FR" cap="all" smtClean="0"/>
              <a:t>03/11/2023</a:t>
            </a:fld>
            <a:endParaRPr lang="fr-FR" cap="all" dirty="0"/>
          </a:p>
        </p:txBody>
      </p:sp>
      <p:sp>
        <p:nvSpPr>
          <p:cNvPr id="10" name="Espace réservé du numéro de diapositive 5">
            <a:extLst>
              <a:ext uri="{FF2B5EF4-FFF2-40B4-BE49-F238E27FC236}">
                <a16:creationId xmlns:a16="http://schemas.microsoft.com/office/drawing/2014/main" id="{BE3965BE-3A81-1248-821F-39E8294A18F0}"/>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bg1"/>
                </a:solidFill>
              </a:defRPr>
            </a:lvl1pPr>
          </a:lstStyle>
          <a:p>
            <a:fld id="{733122C9-A0B9-462F-8757-0847AD287B63}" type="slidenum">
              <a:rPr lang="fr-FR" smtClean="0"/>
              <a:pPr/>
              <a:t>‹N°›</a:t>
            </a:fld>
            <a:endParaRPr lang="fr-FR" dirty="0"/>
          </a:p>
        </p:txBody>
      </p:sp>
      <p:sp>
        <p:nvSpPr>
          <p:cNvPr id="23" name="Espace réservé du texte 10"/>
          <p:cNvSpPr>
            <a:spLocks noGrp="1"/>
          </p:cNvSpPr>
          <p:nvPr>
            <p:ph type="body" sz="quarter" idx="13" hasCustomPrompt="1"/>
          </p:nvPr>
        </p:nvSpPr>
        <p:spPr bwMode="gray">
          <a:xfrm>
            <a:off x="323850" y="2139702"/>
            <a:ext cx="8424000" cy="2293224"/>
          </a:xfrm>
        </p:spPr>
        <p:txBody>
          <a:bodyPr/>
          <a:lstStyle>
            <a:lvl1pPr marL="606410" indent="-514337">
              <a:lnSpc>
                <a:spcPct val="90000"/>
              </a:lnSpc>
              <a:spcAft>
                <a:spcPts val="0"/>
              </a:spcAft>
              <a:buFont typeface="+mj-lt"/>
              <a:buAutoNum type="alphaUcPeriod"/>
              <a:defRPr sz="2500" b="1" cap="all" baseline="0">
                <a:solidFill>
                  <a:schemeClr val="tx1"/>
                </a:solidFill>
              </a:defRPr>
            </a:lvl1pPr>
            <a:lvl2pPr marL="92073" indent="0">
              <a:spcBef>
                <a:spcPts val="500"/>
              </a:spcBef>
              <a:spcAft>
                <a:spcPts val="0"/>
              </a:spcAft>
              <a:buNone/>
              <a:tabLst/>
              <a:defRPr sz="1850">
                <a:solidFill>
                  <a:schemeClr val="tx1"/>
                </a:solidFill>
              </a:defRPr>
            </a:lvl2pPr>
          </a:lstStyle>
          <a:p>
            <a:pPr lvl="0"/>
            <a:r>
              <a:rPr lang="fr-FR" dirty="0"/>
              <a:t>Titre</a:t>
            </a:r>
          </a:p>
        </p:txBody>
      </p:sp>
      <p:pic>
        <p:nvPicPr>
          <p:cNvPr id="9" name="Image 8">
            <a:extLst>
              <a:ext uri="{FF2B5EF4-FFF2-40B4-BE49-F238E27FC236}">
                <a16:creationId xmlns:a16="http://schemas.microsoft.com/office/drawing/2014/main" id="{257677E8-C477-458D-987D-E745B7FD23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88000" y="108000"/>
            <a:ext cx="540000" cy="540000"/>
          </a:xfrm>
          <a:prstGeom prst="rect">
            <a:avLst/>
          </a:prstGeom>
        </p:spPr>
      </p:pic>
      <p:pic>
        <p:nvPicPr>
          <p:cNvPr id="11" name="Image 10">
            <a:extLst>
              <a:ext uri="{FF2B5EF4-FFF2-40B4-BE49-F238E27FC236}">
                <a16:creationId xmlns:a16="http://schemas.microsoft.com/office/drawing/2014/main" id="{E0C53729-3784-4F85-BB7E-31EE93426F4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3588" y="180000"/>
            <a:ext cx="360000" cy="360000"/>
          </a:xfrm>
          <a:prstGeom prst="rect">
            <a:avLst/>
          </a:prstGeom>
        </p:spPr>
      </p:pic>
    </p:spTree>
    <p:extLst>
      <p:ext uri="{BB962C8B-B14F-4D97-AF65-F5344CB8AC3E}">
        <p14:creationId xmlns:p14="http://schemas.microsoft.com/office/powerpoint/2010/main" val="4101194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ommai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11" name="Connecteur droit 10">
            <a:extLst>
              <a:ext uri="{FF2B5EF4-FFF2-40B4-BE49-F238E27FC236}">
                <a16:creationId xmlns:a16="http://schemas.microsoft.com/office/drawing/2014/main" id="{90893D4E-D973-403F-8794-462429E931FF}"/>
              </a:ext>
            </a:extLst>
          </p:cNvPr>
          <p:cNvCxnSpPr>
            <a:cxnSpLocks/>
          </p:cNvCxnSpPr>
          <p:nvPr userDrawn="1"/>
        </p:nvCxnSpPr>
        <p:spPr bwMode="gray">
          <a:xfrm>
            <a:off x="323850" y="4784725"/>
            <a:ext cx="8424863"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Espace réservé du texte 7"/>
          <p:cNvSpPr>
            <a:spLocks noGrp="1"/>
          </p:cNvSpPr>
          <p:nvPr>
            <p:ph type="body" sz="quarter" idx="13"/>
          </p:nvPr>
        </p:nvSpPr>
        <p:spPr bwMode="gray">
          <a:xfrm>
            <a:off x="323528" y="1563638"/>
            <a:ext cx="2520000" cy="288032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a:t>Modifiez les styles du texte du masque</a:t>
            </a:r>
          </a:p>
          <a:p>
            <a:pPr lvl="1"/>
            <a:r>
              <a:rPr lang="fr-FR"/>
              <a:t>Deuxième niveau</a:t>
            </a:r>
          </a:p>
        </p:txBody>
      </p:sp>
      <p:sp>
        <p:nvSpPr>
          <p:cNvPr id="9" name="Espace réservé du texte 7"/>
          <p:cNvSpPr>
            <a:spLocks noGrp="1"/>
          </p:cNvSpPr>
          <p:nvPr>
            <p:ph type="body" sz="quarter" idx="14"/>
          </p:nvPr>
        </p:nvSpPr>
        <p:spPr bwMode="gray">
          <a:xfrm>
            <a:off x="3312000"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a:t>Modifiez les styles du texte du masque</a:t>
            </a:r>
          </a:p>
          <a:p>
            <a:pPr lvl="1"/>
            <a:r>
              <a:rPr lang="fr-FR"/>
              <a:t>Deuxième niveau</a:t>
            </a:r>
          </a:p>
        </p:txBody>
      </p:sp>
      <p:sp>
        <p:nvSpPr>
          <p:cNvPr id="10" name="Espace réservé du texte 7"/>
          <p:cNvSpPr>
            <a:spLocks noGrp="1"/>
          </p:cNvSpPr>
          <p:nvPr>
            <p:ph type="body" sz="quarter" idx="15"/>
          </p:nvPr>
        </p:nvSpPr>
        <p:spPr bwMode="gray">
          <a:xfrm>
            <a:off x="6263999"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a:t>Modifiez les styles du texte du masque</a:t>
            </a:r>
          </a:p>
          <a:p>
            <a:pPr lvl="1"/>
            <a:r>
              <a:rPr lang="fr-FR"/>
              <a:t>Deuxième niveau</a:t>
            </a:r>
          </a:p>
        </p:txBody>
      </p:sp>
      <p:sp>
        <p:nvSpPr>
          <p:cNvPr id="25" name="Titre 18"/>
          <p:cNvSpPr>
            <a:spLocks noGrp="1"/>
          </p:cNvSpPr>
          <p:nvPr>
            <p:ph type="title"/>
          </p:nvPr>
        </p:nvSpPr>
        <p:spPr>
          <a:xfrm>
            <a:off x="323850" y="682801"/>
            <a:ext cx="8424863" cy="539991"/>
          </a:xfrm>
        </p:spPr>
        <p:txBody>
          <a:bodyPr/>
          <a:lstStyle/>
          <a:p>
            <a:r>
              <a:rPr lang="fr-FR"/>
              <a:t>Modifiez le style du titre</a:t>
            </a:r>
            <a:endParaRPr lang="fr-FR" dirty="0"/>
          </a:p>
        </p:txBody>
      </p:sp>
      <p:sp>
        <p:nvSpPr>
          <p:cNvPr id="12" name="Espace réservé du numéro de diapositive 4">
            <a:extLst>
              <a:ext uri="{FF2B5EF4-FFF2-40B4-BE49-F238E27FC236}">
                <a16:creationId xmlns:a16="http://schemas.microsoft.com/office/drawing/2014/main" id="{C73BA777-11CE-41A0-A6CF-8F9388C00734}"/>
              </a:ext>
            </a:extLst>
          </p:cNvPr>
          <p:cNvSpPr>
            <a:spLocks noGrp="1"/>
          </p:cNvSpPr>
          <p:nvPr>
            <p:ph type="sldNum" sz="quarter" idx="16"/>
          </p:nvPr>
        </p:nvSpPr>
        <p:spPr/>
        <p:txBody>
          <a:bodyPr/>
          <a:lstStyle>
            <a:lvl1pPr>
              <a:defRPr/>
            </a:lvl1pPr>
          </a:lstStyle>
          <a:p>
            <a:pPr>
              <a:defRPr/>
            </a:pPr>
            <a:fld id="{78F3A495-0CAB-4730-84AF-39839411CE37}" type="slidenum">
              <a:rPr lang="fr-FR"/>
              <a:pPr>
                <a:defRPr/>
              </a:pPr>
              <a:t>‹N°›</a:t>
            </a:fld>
            <a:endParaRPr lang="fr-FR" dirty="0"/>
          </a:p>
        </p:txBody>
      </p:sp>
      <p:sp>
        <p:nvSpPr>
          <p:cNvPr id="13" name="Espace réservé de la date 3">
            <a:extLst>
              <a:ext uri="{FF2B5EF4-FFF2-40B4-BE49-F238E27FC236}">
                <a16:creationId xmlns:a16="http://schemas.microsoft.com/office/drawing/2014/main" id="{46267A13-BFE4-4163-985C-055BD17DBB57}"/>
              </a:ext>
            </a:extLst>
          </p:cNvPr>
          <p:cNvSpPr>
            <a:spLocks noGrp="1"/>
          </p:cNvSpPr>
          <p:nvPr>
            <p:ph type="dt" sz="half" idx="17"/>
          </p:nvPr>
        </p:nvSpPr>
        <p:spPr bwMode="gray">
          <a:xfrm>
            <a:off x="323850" y="4797425"/>
            <a:ext cx="1209675" cy="346075"/>
          </a:xfrm>
        </p:spPr>
        <p:txBody>
          <a:bodyPr lIns="0" tIns="0" rIns="0" bIns="0" anchorCtr="0">
            <a:noAutofit/>
          </a:bodyPr>
          <a:lstStyle>
            <a:lvl1pPr algn="l">
              <a:defRPr sz="750" b="1" smtClean="0">
                <a:solidFill>
                  <a:schemeClr val="tx1"/>
                </a:solidFill>
              </a:defRPr>
            </a:lvl1pPr>
          </a:lstStyle>
          <a:p>
            <a:pPr>
              <a:defRPr/>
            </a:pPr>
            <a:r>
              <a:rPr lang="fr-FR"/>
              <a:t>09/03/2022</a:t>
            </a:r>
            <a:endParaRPr lang="fr-FR" dirty="0"/>
          </a:p>
        </p:txBody>
      </p:sp>
    </p:spTree>
    <p:extLst>
      <p:ext uri="{BB962C8B-B14F-4D97-AF65-F5344CB8AC3E}">
        <p14:creationId xmlns:p14="http://schemas.microsoft.com/office/powerpoint/2010/main" val="1777607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lonnes de tex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C785AAAC-2608-484B-8FFB-E1D7AA454F7E}"/>
              </a:ext>
            </a:extLst>
          </p:cNvPr>
          <p:cNvCxnSpPr>
            <a:cxnSpLocks/>
          </p:cNvCxnSpPr>
          <p:nvPr userDrawn="1"/>
        </p:nvCxnSpPr>
        <p:spPr bwMode="gray">
          <a:xfrm>
            <a:off x="323850" y="4784725"/>
            <a:ext cx="8424863"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Espace réservé du texte 7"/>
          <p:cNvSpPr>
            <a:spLocks noGrp="1"/>
          </p:cNvSpPr>
          <p:nvPr>
            <p:ph type="body" sz="quarter" idx="16"/>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a:t>Modifiez les styles du texte du masque</a:t>
            </a:r>
          </a:p>
          <a:p>
            <a:pPr lvl="1"/>
            <a:r>
              <a:rPr lang="fr-FR"/>
              <a:t>Deuxième niveau</a:t>
            </a:r>
          </a:p>
        </p:txBody>
      </p:sp>
      <p:sp>
        <p:nvSpPr>
          <p:cNvPr id="12" name="Titre 18"/>
          <p:cNvSpPr>
            <a:spLocks noGrp="1"/>
          </p:cNvSpPr>
          <p:nvPr>
            <p:ph type="title"/>
          </p:nvPr>
        </p:nvSpPr>
        <p:spPr>
          <a:xfrm>
            <a:off x="323850" y="682801"/>
            <a:ext cx="8424863" cy="539991"/>
          </a:xfrm>
        </p:spPr>
        <p:txBody>
          <a:bodyPr/>
          <a:lstStyle/>
          <a:p>
            <a:r>
              <a:rPr lang="fr-FR"/>
              <a:t>Modifiez le style du titre</a:t>
            </a:r>
            <a:endParaRPr lang="fr-FR" dirty="0"/>
          </a:p>
        </p:txBody>
      </p:sp>
      <p:sp>
        <p:nvSpPr>
          <p:cNvPr id="13" name="Espace réservé du texte 11"/>
          <p:cNvSpPr>
            <a:spLocks noGrp="1"/>
          </p:cNvSpPr>
          <p:nvPr>
            <p:ph type="body" sz="quarter" idx="17"/>
          </p:nvPr>
        </p:nvSpPr>
        <p:spPr bwMode="gray">
          <a:xfrm>
            <a:off x="323528" y="1707654"/>
            <a:ext cx="2556471" cy="2880320"/>
          </a:xfrm>
        </p:spPr>
        <p:txBody>
          <a:bodyPr/>
          <a:lstStyle>
            <a:lvl1pPr>
              <a:defRPr/>
            </a:lvl1pPr>
            <a:lvl2pPr>
              <a:defRPr/>
            </a:lvl2pPr>
            <a:lvl3pPr>
              <a:defRPr baseline="0"/>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4" name="Espace réservé du texte 11"/>
          <p:cNvSpPr>
            <a:spLocks noGrp="1"/>
          </p:cNvSpPr>
          <p:nvPr>
            <p:ph type="body" sz="quarter" idx="14"/>
          </p:nvPr>
        </p:nvSpPr>
        <p:spPr bwMode="gray">
          <a:xfrm>
            <a:off x="3275856" y="1707654"/>
            <a:ext cx="2520000" cy="2880320"/>
          </a:xfrm>
        </p:spPr>
        <p:txBody>
          <a:bodyPr/>
          <a:lstStyle>
            <a:lvl1pPr>
              <a:defRPr/>
            </a:lvl1pPr>
            <a:lvl2pPr>
              <a:defRPr/>
            </a:lvl2pPr>
            <a:lvl3pPr>
              <a:defRPr baseline="0"/>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5" name="Espace réservé du texte 11"/>
          <p:cNvSpPr>
            <a:spLocks noGrp="1"/>
          </p:cNvSpPr>
          <p:nvPr>
            <p:ph type="body" sz="quarter" idx="18"/>
          </p:nvPr>
        </p:nvSpPr>
        <p:spPr bwMode="gray">
          <a:xfrm>
            <a:off x="6228184" y="1707654"/>
            <a:ext cx="2520000" cy="2880320"/>
          </a:xfrm>
        </p:spPr>
        <p:txBody>
          <a:bodyPr/>
          <a:lstStyle>
            <a:lvl1pPr>
              <a:defRPr/>
            </a:lvl1pPr>
            <a:lvl2pPr>
              <a:defRPr/>
            </a:lvl2pPr>
            <a:lvl3pPr>
              <a:defRPr baseline="0"/>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0" name="Espace réservé du numéro de diapositive 4">
            <a:extLst>
              <a:ext uri="{FF2B5EF4-FFF2-40B4-BE49-F238E27FC236}">
                <a16:creationId xmlns:a16="http://schemas.microsoft.com/office/drawing/2014/main" id="{5D86C4AE-97D5-45A8-A61B-E55DA970D734}"/>
              </a:ext>
            </a:extLst>
          </p:cNvPr>
          <p:cNvSpPr>
            <a:spLocks noGrp="1"/>
          </p:cNvSpPr>
          <p:nvPr>
            <p:ph type="sldNum" sz="quarter" idx="19"/>
          </p:nvPr>
        </p:nvSpPr>
        <p:spPr/>
        <p:txBody>
          <a:bodyPr/>
          <a:lstStyle>
            <a:lvl1pPr>
              <a:defRPr/>
            </a:lvl1pPr>
          </a:lstStyle>
          <a:p>
            <a:pPr>
              <a:defRPr/>
            </a:pPr>
            <a:fld id="{52D99216-69DD-45B2-9226-6F1493D2D9BF}" type="slidenum">
              <a:rPr lang="fr-FR"/>
              <a:pPr>
                <a:defRPr/>
              </a:pPr>
              <a:t>‹N°›</a:t>
            </a:fld>
            <a:endParaRPr lang="fr-FR" dirty="0"/>
          </a:p>
        </p:txBody>
      </p:sp>
      <p:sp>
        <p:nvSpPr>
          <p:cNvPr id="16" name="Espace réservé de la date 3">
            <a:extLst>
              <a:ext uri="{FF2B5EF4-FFF2-40B4-BE49-F238E27FC236}">
                <a16:creationId xmlns:a16="http://schemas.microsoft.com/office/drawing/2014/main" id="{C31EA944-9CFF-4CDF-BE90-9E7AD8E01A37}"/>
              </a:ext>
            </a:extLst>
          </p:cNvPr>
          <p:cNvSpPr>
            <a:spLocks noGrp="1"/>
          </p:cNvSpPr>
          <p:nvPr>
            <p:ph type="dt" sz="half" idx="20"/>
          </p:nvPr>
        </p:nvSpPr>
        <p:spPr bwMode="gray">
          <a:xfrm>
            <a:off x="323850" y="4797425"/>
            <a:ext cx="1209675" cy="346075"/>
          </a:xfrm>
        </p:spPr>
        <p:txBody>
          <a:bodyPr lIns="0" tIns="0" rIns="0" bIns="0" anchorCtr="0">
            <a:noAutofit/>
          </a:bodyPr>
          <a:lstStyle>
            <a:lvl1pPr algn="l">
              <a:defRPr sz="750" b="1" smtClean="0">
                <a:solidFill>
                  <a:schemeClr val="tx1"/>
                </a:solidFill>
              </a:defRPr>
            </a:lvl1pPr>
          </a:lstStyle>
          <a:p>
            <a:pPr>
              <a:defRPr/>
            </a:pPr>
            <a:r>
              <a:rPr lang="fr-FR"/>
              <a:t>09/03/2022</a:t>
            </a:r>
            <a:endParaRPr lang="fr-FR" dirty="0"/>
          </a:p>
        </p:txBody>
      </p:sp>
    </p:spTree>
    <p:extLst>
      <p:ext uri="{BB962C8B-B14F-4D97-AF65-F5344CB8AC3E}">
        <p14:creationId xmlns:p14="http://schemas.microsoft.com/office/powerpoint/2010/main" val="1295219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re, sous-titre, textes 3 et imag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78061EC1-19BF-42FB-8FCC-5B9A44CDC682}"/>
              </a:ext>
            </a:extLst>
          </p:cNvPr>
          <p:cNvCxnSpPr>
            <a:cxnSpLocks/>
          </p:cNvCxnSpPr>
          <p:nvPr userDrawn="1"/>
        </p:nvCxnSpPr>
        <p:spPr bwMode="gray">
          <a:xfrm>
            <a:off x="323850" y="4784725"/>
            <a:ext cx="8424863"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exte 11"/>
          <p:cNvSpPr>
            <a:spLocks noGrp="1"/>
          </p:cNvSpPr>
          <p:nvPr>
            <p:ph type="body" sz="quarter" idx="14"/>
          </p:nvPr>
        </p:nvSpPr>
        <p:spPr bwMode="gray">
          <a:xfrm>
            <a:off x="323528" y="1707654"/>
            <a:ext cx="2520000" cy="2880320"/>
          </a:xfrm>
        </p:spPr>
        <p:txBody>
          <a:bodyPr/>
          <a:lstStyle>
            <a:lvl1pPr>
              <a:defRPr/>
            </a:lvl1pPr>
            <a:lvl2pPr>
              <a:defRPr/>
            </a:lvl2pPr>
            <a:lvl3pPr>
              <a:defRPr baseline="0"/>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8" name="Espace réservé du texte 7"/>
          <p:cNvSpPr>
            <a:spLocks noGrp="1"/>
          </p:cNvSpPr>
          <p:nvPr>
            <p:ph type="body" sz="quarter" idx="13"/>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a:t>Modifiez les styles du texte du masque</a:t>
            </a:r>
          </a:p>
          <a:p>
            <a:pPr lvl="1"/>
            <a:r>
              <a:rPr lang="fr-FR"/>
              <a:t>Deuxième niveau</a:t>
            </a:r>
          </a:p>
        </p:txBody>
      </p:sp>
      <p:sp>
        <p:nvSpPr>
          <p:cNvPr id="19" name="Titre 18"/>
          <p:cNvSpPr>
            <a:spLocks noGrp="1"/>
          </p:cNvSpPr>
          <p:nvPr>
            <p:ph type="title"/>
          </p:nvPr>
        </p:nvSpPr>
        <p:spPr>
          <a:xfrm>
            <a:off x="323850" y="682801"/>
            <a:ext cx="8424863" cy="539991"/>
          </a:xfrm>
        </p:spPr>
        <p:txBody>
          <a:bodyPr/>
          <a:lstStyle/>
          <a:p>
            <a:r>
              <a:rPr lang="fr-FR"/>
              <a:t>Modifiez le style du titre</a:t>
            </a:r>
            <a:endParaRPr lang="fr-FR" dirty="0"/>
          </a:p>
        </p:txBody>
      </p:sp>
      <p:sp>
        <p:nvSpPr>
          <p:cNvPr id="8" name="Espace réservé pour une image  7"/>
          <p:cNvSpPr>
            <a:spLocks noGrp="1"/>
          </p:cNvSpPr>
          <p:nvPr>
            <p:ph type="pic" sz="quarter" idx="15"/>
          </p:nvPr>
        </p:nvSpPr>
        <p:spPr>
          <a:xfrm>
            <a:off x="3131840" y="1707654"/>
            <a:ext cx="5616624" cy="2880320"/>
          </a:xfrm>
        </p:spPr>
        <p:txBody>
          <a:bodyPr rtlCol="0">
            <a:noAutofit/>
          </a:bodyPr>
          <a:lstStyle/>
          <a:p>
            <a:pPr lvl="0"/>
            <a:r>
              <a:rPr lang="fr-FR" noProof="0"/>
              <a:t>Cliquez sur l'icône pour ajouter une image</a:t>
            </a:r>
          </a:p>
        </p:txBody>
      </p:sp>
      <p:sp>
        <p:nvSpPr>
          <p:cNvPr id="10" name="Espace réservé du numéro de diapositive 4">
            <a:extLst>
              <a:ext uri="{FF2B5EF4-FFF2-40B4-BE49-F238E27FC236}">
                <a16:creationId xmlns:a16="http://schemas.microsoft.com/office/drawing/2014/main" id="{00285CDD-E57E-4C08-A3CD-F16C2A1FFA31}"/>
              </a:ext>
            </a:extLst>
          </p:cNvPr>
          <p:cNvSpPr>
            <a:spLocks noGrp="1"/>
          </p:cNvSpPr>
          <p:nvPr>
            <p:ph type="sldNum" sz="quarter" idx="16"/>
          </p:nvPr>
        </p:nvSpPr>
        <p:spPr/>
        <p:txBody>
          <a:bodyPr/>
          <a:lstStyle>
            <a:lvl1pPr>
              <a:defRPr/>
            </a:lvl1pPr>
          </a:lstStyle>
          <a:p>
            <a:pPr>
              <a:defRPr/>
            </a:pPr>
            <a:fld id="{3F84C447-30AF-4557-9C5B-F2FCB4D94B75}" type="slidenum">
              <a:rPr lang="fr-FR"/>
              <a:pPr>
                <a:defRPr/>
              </a:pPr>
              <a:t>‹N°›</a:t>
            </a:fld>
            <a:endParaRPr lang="fr-FR" dirty="0"/>
          </a:p>
        </p:txBody>
      </p:sp>
      <p:sp>
        <p:nvSpPr>
          <p:cNvPr id="11" name="Espace réservé de la date 3">
            <a:extLst>
              <a:ext uri="{FF2B5EF4-FFF2-40B4-BE49-F238E27FC236}">
                <a16:creationId xmlns:a16="http://schemas.microsoft.com/office/drawing/2014/main" id="{A6130339-A1B9-4C53-9B32-D5E9FFA68F5F}"/>
              </a:ext>
            </a:extLst>
          </p:cNvPr>
          <p:cNvSpPr>
            <a:spLocks noGrp="1"/>
          </p:cNvSpPr>
          <p:nvPr>
            <p:ph type="dt" sz="half" idx="17"/>
          </p:nvPr>
        </p:nvSpPr>
        <p:spPr bwMode="gray">
          <a:xfrm>
            <a:off x="323850" y="4797425"/>
            <a:ext cx="1209675" cy="346075"/>
          </a:xfrm>
        </p:spPr>
        <p:txBody>
          <a:bodyPr lIns="0" tIns="0" rIns="0" bIns="0" anchorCtr="0">
            <a:noAutofit/>
          </a:bodyPr>
          <a:lstStyle>
            <a:lvl1pPr algn="l">
              <a:defRPr sz="750" b="1" smtClean="0">
                <a:solidFill>
                  <a:schemeClr val="tx1"/>
                </a:solidFill>
              </a:defRPr>
            </a:lvl1pPr>
          </a:lstStyle>
          <a:p>
            <a:pPr>
              <a:defRPr/>
            </a:pPr>
            <a:r>
              <a:rPr lang="fr-FR"/>
              <a:t>09/03/2022</a:t>
            </a:r>
            <a:endParaRPr lang="fr-FR" dirty="0"/>
          </a:p>
        </p:txBody>
      </p:sp>
    </p:spTree>
    <p:extLst>
      <p:ext uri="{BB962C8B-B14F-4D97-AF65-F5344CB8AC3E}">
        <p14:creationId xmlns:p14="http://schemas.microsoft.com/office/powerpoint/2010/main" val="3853867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re, sous-titre, textes 3, et graphiqu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8" name="Connecteur droit 7">
            <a:extLst>
              <a:ext uri="{FF2B5EF4-FFF2-40B4-BE49-F238E27FC236}">
                <a16:creationId xmlns:a16="http://schemas.microsoft.com/office/drawing/2014/main" id="{894ADF2E-2B3C-4295-A1C0-4A0185EB1CE1}"/>
              </a:ext>
            </a:extLst>
          </p:cNvPr>
          <p:cNvCxnSpPr>
            <a:cxnSpLocks/>
          </p:cNvCxnSpPr>
          <p:nvPr userDrawn="1"/>
        </p:nvCxnSpPr>
        <p:spPr bwMode="gray">
          <a:xfrm>
            <a:off x="323850" y="4784725"/>
            <a:ext cx="8424863"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exte 11"/>
          <p:cNvSpPr>
            <a:spLocks noGrp="1"/>
          </p:cNvSpPr>
          <p:nvPr>
            <p:ph type="body" sz="quarter" idx="14"/>
          </p:nvPr>
        </p:nvSpPr>
        <p:spPr bwMode="gray">
          <a:xfrm>
            <a:off x="6228184" y="1707654"/>
            <a:ext cx="2520000" cy="2880320"/>
          </a:xfrm>
        </p:spPr>
        <p:txBody>
          <a:bodyPr/>
          <a:lstStyle>
            <a:lvl1pPr>
              <a:defRPr/>
            </a:lvl1pPr>
            <a:lvl2pPr>
              <a:defRPr/>
            </a:lvl2pPr>
            <a:lvl3pPr>
              <a:defRPr baseline="0"/>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8" name="Espace réservé du texte 7"/>
          <p:cNvSpPr>
            <a:spLocks noGrp="1"/>
          </p:cNvSpPr>
          <p:nvPr>
            <p:ph type="body" sz="quarter" idx="13"/>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a:t>Modifiez les styles du texte du masque</a:t>
            </a:r>
          </a:p>
          <a:p>
            <a:pPr lvl="1"/>
            <a:r>
              <a:rPr lang="fr-FR"/>
              <a:t>Deuxième niveau</a:t>
            </a:r>
          </a:p>
        </p:txBody>
      </p:sp>
      <p:sp>
        <p:nvSpPr>
          <p:cNvPr id="19" name="Titre 18"/>
          <p:cNvSpPr>
            <a:spLocks noGrp="1"/>
          </p:cNvSpPr>
          <p:nvPr>
            <p:ph type="title"/>
          </p:nvPr>
        </p:nvSpPr>
        <p:spPr>
          <a:xfrm>
            <a:off x="323850" y="682801"/>
            <a:ext cx="8424863" cy="539991"/>
          </a:xfrm>
        </p:spPr>
        <p:txBody>
          <a:bodyPr/>
          <a:lstStyle/>
          <a:p>
            <a:r>
              <a:rPr lang="fr-FR"/>
              <a:t>Modifiez le style du titre</a:t>
            </a:r>
            <a:endParaRPr lang="fr-FR" dirty="0"/>
          </a:p>
        </p:txBody>
      </p:sp>
      <p:sp>
        <p:nvSpPr>
          <p:cNvPr id="3" name="Espace réservé du graphique 2"/>
          <p:cNvSpPr>
            <a:spLocks noGrp="1"/>
          </p:cNvSpPr>
          <p:nvPr>
            <p:ph type="chart" sz="quarter" idx="15"/>
          </p:nvPr>
        </p:nvSpPr>
        <p:spPr>
          <a:xfrm>
            <a:off x="323528" y="1707654"/>
            <a:ext cx="5761038" cy="2879725"/>
          </a:xfrm>
        </p:spPr>
        <p:txBody>
          <a:bodyPr rtlCol="0">
            <a:noAutofit/>
          </a:bodyPr>
          <a:lstStyle/>
          <a:p>
            <a:pPr lvl="0"/>
            <a:r>
              <a:rPr lang="fr-FR" noProof="0"/>
              <a:t>Cliquez sur l'icône pour ajouter un graphique</a:t>
            </a:r>
          </a:p>
        </p:txBody>
      </p:sp>
      <p:sp>
        <p:nvSpPr>
          <p:cNvPr id="9" name="Espace réservé du numéro de diapositive 4">
            <a:extLst>
              <a:ext uri="{FF2B5EF4-FFF2-40B4-BE49-F238E27FC236}">
                <a16:creationId xmlns:a16="http://schemas.microsoft.com/office/drawing/2014/main" id="{69C74E37-C365-48B6-BA95-1619D8719439}"/>
              </a:ext>
            </a:extLst>
          </p:cNvPr>
          <p:cNvSpPr>
            <a:spLocks noGrp="1"/>
          </p:cNvSpPr>
          <p:nvPr>
            <p:ph type="sldNum" sz="quarter" idx="16"/>
          </p:nvPr>
        </p:nvSpPr>
        <p:spPr/>
        <p:txBody>
          <a:bodyPr/>
          <a:lstStyle>
            <a:lvl1pPr>
              <a:defRPr/>
            </a:lvl1pPr>
          </a:lstStyle>
          <a:p>
            <a:pPr>
              <a:defRPr/>
            </a:pPr>
            <a:fld id="{003F92FF-DF16-4215-A8E0-FCD52151AA52}" type="slidenum">
              <a:rPr lang="fr-FR"/>
              <a:pPr>
                <a:defRPr/>
              </a:pPr>
              <a:t>‹N°›</a:t>
            </a:fld>
            <a:endParaRPr lang="fr-FR" dirty="0"/>
          </a:p>
        </p:txBody>
      </p:sp>
      <p:sp>
        <p:nvSpPr>
          <p:cNvPr id="10" name="Espace réservé de la date 3">
            <a:extLst>
              <a:ext uri="{FF2B5EF4-FFF2-40B4-BE49-F238E27FC236}">
                <a16:creationId xmlns:a16="http://schemas.microsoft.com/office/drawing/2014/main" id="{7998AEDB-2DF5-448F-B32F-16CFD9A044B6}"/>
              </a:ext>
            </a:extLst>
          </p:cNvPr>
          <p:cNvSpPr>
            <a:spLocks noGrp="1"/>
          </p:cNvSpPr>
          <p:nvPr>
            <p:ph type="dt" sz="half" idx="17"/>
          </p:nvPr>
        </p:nvSpPr>
        <p:spPr bwMode="gray">
          <a:xfrm>
            <a:off x="323850" y="4797425"/>
            <a:ext cx="1209675" cy="346075"/>
          </a:xfrm>
        </p:spPr>
        <p:txBody>
          <a:bodyPr lIns="0" tIns="0" rIns="0" bIns="0" anchorCtr="0">
            <a:noAutofit/>
          </a:bodyPr>
          <a:lstStyle>
            <a:lvl1pPr algn="l">
              <a:defRPr sz="750" b="1" smtClean="0">
                <a:solidFill>
                  <a:schemeClr val="tx1"/>
                </a:solidFill>
              </a:defRPr>
            </a:lvl1pPr>
          </a:lstStyle>
          <a:p>
            <a:pPr>
              <a:defRPr/>
            </a:pPr>
            <a:r>
              <a:rPr lang="fr-FR"/>
              <a:t>09/03/2022</a:t>
            </a:r>
            <a:endParaRPr lang="fr-FR" dirty="0"/>
          </a:p>
        </p:txBody>
      </p:sp>
    </p:spTree>
    <p:extLst>
      <p:ext uri="{BB962C8B-B14F-4D97-AF65-F5344CB8AC3E}">
        <p14:creationId xmlns:p14="http://schemas.microsoft.com/office/powerpoint/2010/main" val="1286056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age de gar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9E45174-3011-49DB-B589-38F2565740F2}"/>
              </a:ext>
            </a:extLst>
          </p:cNvPr>
          <p:cNvSpPr/>
          <p:nvPr userDrawn="1"/>
        </p:nvSpPr>
        <p:spPr>
          <a:xfrm>
            <a:off x="0" y="2139701"/>
            <a:ext cx="9144000" cy="2634245"/>
          </a:xfrm>
          <a:prstGeom prst="rect">
            <a:avLst/>
          </a:prstGeom>
          <a:blipFill dpi="0" rotWithShape="0">
            <a:blip r:embed="rId3">
              <a:alphaModFix amt="35000"/>
            </a:blip>
            <a:srcRect/>
            <a:tile tx="0" ty="0" sx="80000" sy="80000" flip="none" algn="t"/>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1" name="Espace réservé du texte 10"/>
          <p:cNvSpPr>
            <a:spLocks noGrp="1"/>
          </p:cNvSpPr>
          <p:nvPr>
            <p:ph type="body" sz="quarter" idx="13"/>
          </p:nvPr>
        </p:nvSpPr>
        <p:spPr bwMode="gray">
          <a:xfrm>
            <a:off x="323850" y="2499742"/>
            <a:ext cx="8424000" cy="1933184"/>
          </a:xfrm>
        </p:spPr>
        <p:txBody>
          <a:bodyPr/>
          <a:lstStyle>
            <a:lvl1pPr>
              <a:lnSpc>
                <a:spcPct val="90000"/>
              </a:lnSpc>
              <a:spcAft>
                <a:spcPts val="0"/>
              </a:spcAft>
              <a:defRPr sz="4000" b="1" cap="all" baseline="0"/>
            </a:lvl1pPr>
            <a:lvl2pPr marL="92075" indent="0">
              <a:spcBef>
                <a:spcPts val="500"/>
              </a:spcBef>
              <a:spcAft>
                <a:spcPts val="0"/>
              </a:spcAft>
              <a:buNone/>
              <a:tabLst/>
              <a:defRPr sz="2000"/>
            </a:lvl2pPr>
          </a:lstStyle>
          <a:p>
            <a:pPr lvl="0"/>
            <a:r>
              <a:rPr lang="fr-FR" dirty="0"/>
              <a:t>Modifiez les styles du texte du masque</a:t>
            </a:r>
          </a:p>
          <a:p>
            <a:pPr lvl="1"/>
            <a:r>
              <a:rPr lang="fr-FR" dirty="0"/>
              <a:t>Deuxième niveau</a:t>
            </a:r>
          </a:p>
        </p:txBody>
      </p:sp>
      <p:sp>
        <p:nvSpPr>
          <p:cNvPr id="6" name="Espace réservé de la date 3">
            <a:extLst>
              <a:ext uri="{FF2B5EF4-FFF2-40B4-BE49-F238E27FC236}">
                <a16:creationId xmlns:a16="http://schemas.microsoft.com/office/drawing/2014/main" id="{9DDBF3C8-E45F-419F-886C-8D95614B6288}"/>
              </a:ext>
            </a:extLst>
          </p:cNvPr>
          <p:cNvSpPr>
            <a:spLocks noGrp="1"/>
          </p:cNvSpPr>
          <p:nvPr>
            <p:ph type="dt" sz="half" idx="14"/>
          </p:nvPr>
        </p:nvSpPr>
        <p:spPr bwMode="gray">
          <a:xfrm>
            <a:off x="323850" y="4797425"/>
            <a:ext cx="1209675" cy="346075"/>
          </a:xfrm>
        </p:spPr>
        <p:txBody>
          <a:bodyPr lIns="0" tIns="0" rIns="0" bIns="0" anchorCtr="0">
            <a:noAutofit/>
          </a:bodyPr>
          <a:lstStyle>
            <a:lvl1pPr algn="l">
              <a:defRPr sz="750" b="1" smtClean="0">
                <a:solidFill>
                  <a:schemeClr val="tx1"/>
                </a:solidFill>
              </a:defRPr>
            </a:lvl1pPr>
          </a:lstStyle>
          <a:p>
            <a:pPr>
              <a:defRPr/>
            </a:pPr>
            <a:r>
              <a:rPr lang="fr-FR"/>
              <a:t>09/03/2022</a:t>
            </a:r>
            <a:endParaRPr lang="fr-FR" dirty="0"/>
          </a:p>
        </p:txBody>
      </p:sp>
      <p:sp>
        <p:nvSpPr>
          <p:cNvPr id="7" name="Espace réservé du numéro de diapositive 5">
            <a:extLst>
              <a:ext uri="{FF2B5EF4-FFF2-40B4-BE49-F238E27FC236}">
                <a16:creationId xmlns:a16="http://schemas.microsoft.com/office/drawing/2014/main" id="{1551076F-13C4-4594-B2AE-71E27E438176}"/>
              </a:ext>
            </a:extLst>
          </p:cNvPr>
          <p:cNvSpPr>
            <a:spLocks noGrp="1"/>
          </p:cNvSpPr>
          <p:nvPr>
            <p:ph type="sldNum" sz="quarter" idx="15"/>
          </p:nvPr>
        </p:nvSpPr>
        <p:spPr/>
        <p:txBody>
          <a:bodyPr/>
          <a:lstStyle>
            <a:lvl1pPr algn="r">
              <a:defRPr sz="750" b="1" smtClean="0">
                <a:solidFill>
                  <a:schemeClr val="tx1"/>
                </a:solidFill>
              </a:defRPr>
            </a:lvl1pPr>
          </a:lstStyle>
          <a:p>
            <a:pPr>
              <a:defRPr/>
            </a:pPr>
            <a:fld id="{16236DBE-02F8-4A7C-AA13-A8190BD14CA6}" type="slidenum">
              <a:rPr lang="fr-FR"/>
              <a:pPr>
                <a:defRPr/>
              </a:pPr>
              <a:t>‹N°›</a:t>
            </a:fld>
            <a:endParaRPr lang="fr-FR" dirty="0"/>
          </a:p>
        </p:txBody>
      </p:sp>
    </p:spTree>
    <p:extLst>
      <p:ext uri="{BB962C8B-B14F-4D97-AF65-F5344CB8AC3E}">
        <p14:creationId xmlns:p14="http://schemas.microsoft.com/office/powerpoint/2010/main" val="1726995599"/>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hap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73530A-8232-4E16-BB23-D12DF6613B35}"/>
              </a:ext>
            </a:extLst>
          </p:cNvPr>
          <p:cNvSpPr/>
          <p:nvPr userDrawn="1"/>
        </p:nvSpPr>
        <p:spPr>
          <a:xfrm>
            <a:off x="0" y="807554"/>
            <a:ext cx="9144000" cy="4335946"/>
          </a:xfrm>
          <a:prstGeom prst="rect">
            <a:avLst/>
          </a:prstGeom>
          <a:solidFill>
            <a:srgbClr val="1229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12294D"/>
              </a:solidFill>
            </a:endParaRPr>
          </a:p>
        </p:txBody>
      </p:sp>
      <p:sp>
        <p:nvSpPr>
          <p:cNvPr id="12" name="Espace réservé du texte 10"/>
          <p:cNvSpPr>
            <a:spLocks noGrp="1"/>
          </p:cNvSpPr>
          <p:nvPr>
            <p:ph type="body" sz="quarter" idx="13"/>
          </p:nvPr>
        </p:nvSpPr>
        <p:spPr bwMode="gray">
          <a:xfrm>
            <a:off x="323850" y="2139702"/>
            <a:ext cx="8424000" cy="2293224"/>
          </a:xfrm>
        </p:spPr>
        <p:txBody>
          <a:bodyPr/>
          <a:lstStyle>
            <a:lvl1pPr marL="606425" indent="-514350">
              <a:lnSpc>
                <a:spcPct val="90000"/>
              </a:lnSpc>
              <a:spcAft>
                <a:spcPts val="0"/>
              </a:spcAft>
              <a:buFont typeface="+mj-lt"/>
              <a:buAutoNum type="arabicPeriod"/>
              <a:defRPr sz="3250" b="1" cap="all" baseline="0">
                <a:solidFill>
                  <a:schemeClr val="bg1"/>
                </a:solidFill>
              </a:defRPr>
            </a:lvl1pPr>
            <a:lvl2pPr marL="92075" indent="0">
              <a:spcBef>
                <a:spcPts val="500"/>
              </a:spcBef>
              <a:spcAft>
                <a:spcPts val="0"/>
              </a:spcAft>
              <a:buNone/>
              <a:tabLst/>
              <a:defRPr sz="1850">
                <a:solidFill>
                  <a:schemeClr val="tx1"/>
                </a:solidFill>
              </a:defRPr>
            </a:lvl2pPr>
          </a:lstStyle>
          <a:p>
            <a:pPr lvl="0"/>
            <a:r>
              <a:rPr lang="fr-FR"/>
              <a:t>Modifiez les styles du texte du masque</a:t>
            </a:r>
          </a:p>
        </p:txBody>
      </p:sp>
      <p:sp>
        <p:nvSpPr>
          <p:cNvPr id="6" name="Espace réservé de la date 3">
            <a:extLst>
              <a:ext uri="{FF2B5EF4-FFF2-40B4-BE49-F238E27FC236}">
                <a16:creationId xmlns:a16="http://schemas.microsoft.com/office/drawing/2014/main" id="{98C051D5-DA2E-4DAC-903E-D3F52440ACF0}"/>
              </a:ext>
            </a:extLst>
          </p:cNvPr>
          <p:cNvSpPr>
            <a:spLocks noGrp="1"/>
          </p:cNvSpPr>
          <p:nvPr>
            <p:ph type="dt" sz="half" idx="14"/>
          </p:nvPr>
        </p:nvSpPr>
        <p:spPr bwMode="gray">
          <a:xfrm>
            <a:off x="363538" y="4797425"/>
            <a:ext cx="1169987" cy="346075"/>
          </a:xfrm>
        </p:spPr>
        <p:txBody>
          <a:bodyPr lIns="0" tIns="0" rIns="0" bIns="0" anchorCtr="0">
            <a:noAutofit/>
          </a:bodyPr>
          <a:lstStyle>
            <a:lvl1pPr algn="l">
              <a:defRPr sz="750" b="1" smtClean="0">
                <a:solidFill>
                  <a:schemeClr val="bg1"/>
                </a:solidFill>
              </a:defRPr>
            </a:lvl1pPr>
          </a:lstStyle>
          <a:p>
            <a:pPr>
              <a:defRPr/>
            </a:pPr>
            <a:r>
              <a:rPr lang="fr-FR"/>
              <a:t>09/03/2022</a:t>
            </a:r>
            <a:endParaRPr lang="fr-FR" dirty="0"/>
          </a:p>
        </p:txBody>
      </p:sp>
      <p:sp>
        <p:nvSpPr>
          <p:cNvPr id="7" name="Espace réservé du numéro de diapositive 5">
            <a:extLst>
              <a:ext uri="{FF2B5EF4-FFF2-40B4-BE49-F238E27FC236}">
                <a16:creationId xmlns:a16="http://schemas.microsoft.com/office/drawing/2014/main" id="{8579B0C8-1EF9-467D-9DF5-4831026C2890}"/>
              </a:ext>
            </a:extLst>
          </p:cNvPr>
          <p:cNvSpPr>
            <a:spLocks noGrp="1"/>
          </p:cNvSpPr>
          <p:nvPr>
            <p:ph type="sldNum" sz="quarter" idx="15"/>
          </p:nvPr>
        </p:nvSpPr>
        <p:spPr/>
        <p:txBody>
          <a:bodyPr/>
          <a:lstStyle>
            <a:lvl1pPr algn="r">
              <a:defRPr sz="750" b="1" smtClean="0">
                <a:solidFill>
                  <a:schemeClr val="bg1"/>
                </a:solidFill>
              </a:defRPr>
            </a:lvl1pPr>
          </a:lstStyle>
          <a:p>
            <a:pPr>
              <a:defRPr/>
            </a:pPr>
            <a:fld id="{212C633B-659A-434E-9BBF-83C60A170E8C}" type="slidenum">
              <a:rPr lang="fr-FR"/>
              <a:pPr>
                <a:defRPr/>
              </a:pPr>
              <a:t>‹N°›</a:t>
            </a:fld>
            <a:endParaRPr lang="fr-FR" dirty="0"/>
          </a:p>
        </p:txBody>
      </p:sp>
    </p:spTree>
    <p:extLst>
      <p:ext uri="{BB962C8B-B14F-4D97-AF65-F5344CB8AC3E}">
        <p14:creationId xmlns:p14="http://schemas.microsoft.com/office/powerpoint/2010/main" val="1417559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_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393F7BC-AEF0-45B8-A2D9-B1B7FB4F37B4}"/>
              </a:ext>
            </a:extLst>
          </p:cNvPr>
          <p:cNvSpPr/>
          <p:nvPr userDrawn="1"/>
        </p:nvSpPr>
        <p:spPr>
          <a:xfrm>
            <a:off x="0" y="807554"/>
            <a:ext cx="9144000" cy="3958846"/>
          </a:xfrm>
          <a:prstGeom prst="rect">
            <a:avLst/>
          </a:prstGeom>
          <a:blipFill dpi="0" rotWithShape="0">
            <a:blip r:embed="rId3">
              <a:alphaModFix amt="35000"/>
            </a:blip>
            <a:srcRect/>
            <a:tile tx="0" ty="0" sx="80000" sy="80000" flip="none" algn="t"/>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4" name="Rectangle 3">
            <a:extLst>
              <a:ext uri="{FF2B5EF4-FFF2-40B4-BE49-F238E27FC236}">
                <a16:creationId xmlns:a16="http://schemas.microsoft.com/office/drawing/2014/main" id="{58E921D5-A9BE-4189-A6F0-D6D162981D2C}"/>
              </a:ext>
            </a:extLst>
          </p:cNvPr>
          <p:cNvSpPr/>
          <p:nvPr userDrawn="1"/>
        </p:nvSpPr>
        <p:spPr>
          <a:xfrm>
            <a:off x="0" y="4765675"/>
            <a:ext cx="9144000" cy="377825"/>
          </a:xfrm>
          <a:prstGeom prst="rect">
            <a:avLst/>
          </a:prstGeom>
          <a:solidFill>
            <a:srgbClr val="1229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12294D"/>
              </a:solidFill>
            </a:endParaRPr>
          </a:p>
        </p:txBody>
      </p:sp>
      <p:sp>
        <p:nvSpPr>
          <p:cNvPr id="23" name="Espace réservé du texte 10"/>
          <p:cNvSpPr>
            <a:spLocks noGrp="1"/>
          </p:cNvSpPr>
          <p:nvPr>
            <p:ph type="body" sz="quarter" idx="13"/>
          </p:nvPr>
        </p:nvSpPr>
        <p:spPr bwMode="gray">
          <a:xfrm>
            <a:off x="323850" y="2139702"/>
            <a:ext cx="8424000" cy="2293224"/>
          </a:xfrm>
        </p:spPr>
        <p:txBody>
          <a:bodyPr/>
          <a:lstStyle>
            <a:lvl1pPr marL="606425" indent="-514350">
              <a:lnSpc>
                <a:spcPct val="90000"/>
              </a:lnSpc>
              <a:spcAft>
                <a:spcPts val="0"/>
              </a:spcAft>
              <a:buFont typeface="+mj-lt"/>
              <a:buAutoNum type="alphaUcPeriod"/>
              <a:defRPr sz="2500" b="1" cap="all" baseline="0">
                <a:solidFill>
                  <a:schemeClr val="tx1"/>
                </a:solidFill>
              </a:defRPr>
            </a:lvl1pPr>
            <a:lvl2pPr marL="92075" indent="0">
              <a:spcBef>
                <a:spcPts val="500"/>
              </a:spcBef>
              <a:spcAft>
                <a:spcPts val="0"/>
              </a:spcAft>
              <a:buNone/>
              <a:tabLst/>
              <a:defRPr sz="1850">
                <a:solidFill>
                  <a:schemeClr val="tx1"/>
                </a:solidFill>
              </a:defRPr>
            </a:lvl2pPr>
          </a:lstStyle>
          <a:p>
            <a:pPr lvl="0"/>
            <a:r>
              <a:rPr lang="fr-FR"/>
              <a:t>Modifiez les styles du texte du masque</a:t>
            </a:r>
          </a:p>
        </p:txBody>
      </p:sp>
      <p:sp>
        <p:nvSpPr>
          <p:cNvPr id="7" name="Espace réservé de la date 3">
            <a:extLst>
              <a:ext uri="{FF2B5EF4-FFF2-40B4-BE49-F238E27FC236}">
                <a16:creationId xmlns:a16="http://schemas.microsoft.com/office/drawing/2014/main" id="{3D0AECF4-8BBB-4602-8C15-EB8808B8BEF3}"/>
              </a:ext>
            </a:extLst>
          </p:cNvPr>
          <p:cNvSpPr>
            <a:spLocks noGrp="1"/>
          </p:cNvSpPr>
          <p:nvPr>
            <p:ph type="dt" sz="half" idx="14"/>
          </p:nvPr>
        </p:nvSpPr>
        <p:spPr bwMode="gray">
          <a:xfrm>
            <a:off x="363538" y="4797425"/>
            <a:ext cx="1169987" cy="346075"/>
          </a:xfrm>
        </p:spPr>
        <p:txBody>
          <a:bodyPr lIns="0" tIns="0" rIns="0" bIns="0" anchorCtr="0">
            <a:noAutofit/>
          </a:bodyPr>
          <a:lstStyle>
            <a:lvl1pPr algn="l">
              <a:defRPr sz="750" b="1" smtClean="0">
                <a:solidFill>
                  <a:schemeClr val="bg1"/>
                </a:solidFill>
              </a:defRPr>
            </a:lvl1pPr>
          </a:lstStyle>
          <a:p>
            <a:pPr>
              <a:defRPr/>
            </a:pPr>
            <a:r>
              <a:rPr lang="fr-FR"/>
              <a:t>09/03/2022</a:t>
            </a:r>
            <a:endParaRPr lang="fr-FR" dirty="0"/>
          </a:p>
        </p:txBody>
      </p:sp>
      <p:sp>
        <p:nvSpPr>
          <p:cNvPr id="8" name="Espace réservé du numéro de diapositive 5">
            <a:extLst>
              <a:ext uri="{FF2B5EF4-FFF2-40B4-BE49-F238E27FC236}">
                <a16:creationId xmlns:a16="http://schemas.microsoft.com/office/drawing/2014/main" id="{90B5C319-18E6-4FBE-B128-B68A2FD17B33}"/>
              </a:ext>
            </a:extLst>
          </p:cNvPr>
          <p:cNvSpPr>
            <a:spLocks noGrp="1"/>
          </p:cNvSpPr>
          <p:nvPr>
            <p:ph type="sldNum" sz="quarter" idx="15"/>
          </p:nvPr>
        </p:nvSpPr>
        <p:spPr/>
        <p:txBody>
          <a:bodyPr/>
          <a:lstStyle>
            <a:lvl1pPr algn="r">
              <a:defRPr sz="750" b="1" smtClean="0">
                <a:solidFill>
                  <a:schemeClr val="bg1"/>
                </a:solidFill>
              </a:defRPr>
            </a:lvl1pPr>
          </a:lstStyle>
          <a:p>
            <a:pPr>
              <a:defRPr/>
            </a:pPr>
            <a:fld id="{B04CA4DD-83B3-480F-9DE5-C6494E001CD8}" type="slidenum">
              <a:rPr lang="fr-FR"/>
              <a:pPr>
                <a:defRPr/>
              </a:pPr>
              <a:t>‹N°›</a:t>
            </a:fld>
            <a:endParaRPr lang="fr-FR" dirty="0"/>
          </a:p>
        </p:txBody>
      </p:sp>
    </p:spTree>
    <p:extLst>
      <p:ext uri="{BB962C8B-B14F-4D97-AF65-F5344CB8AC3E}">
        <p14:creationId xmlns:p14="http://schemas.microsoft.com/office/powerpoint/2010/main" val="3608816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 sous-titre / text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A4F0766-6309-644C-9BCE-2E607A270B78}"/>
              </a:ext>
            </a:extLst>
          </p:cNvPr>
          <p:cNvSpPr>
            <a:spLocks noGrp="1"/>
          </p:cNvSpPr>
          <p:nvPr>
            <p:ph type="sldNum" sz="quarter" idx="12"/>
          </p:nvPr>
        </p:nvSpPr>
        <p:spPr/>
        <p:txBody>
          <a:bodyPr/>
          <a:lstStyle/>
          <a:p>
            <a:fld id="{733122C9-A0B9-462F-8757-0847AD287B63}" type="slidenum">
              <a:rPr lang="fr-FR" smtClean="0"/>
              <a:pPr/>
              <a:t>‹N°›</a:t>
            </a:fld>
            <a:endParaRPr lang="fr-FR" dirty="0"/>
          </a:p>
        </p:txBody>
      </p:sp>
      <p:sp>
        <p:nvSpPr>
          <p:cNvPr id="9" name="Espace réservé de la date 3">
            <a:extLst>
              <a:ext uri="{FF2B5EF4-FFF2-40B4-BE49-F238E27FC236}">
                <a16:creationId xmlns:a16="http://schemas.microsoft.com/office/drawing/2014/main" id="{E9918C01-3017-D749-B811-9FCBA8038409}"/>
              </a:ext>
            </a:extLst>
          </p:cNvPr>
          <p:cNvSpPr>
            <a:spLocks noGrp="1"/>
          </p:cNvSpPr>
          <p:nvPr>
            <p:ph type="dt" sz="half" idx="2"/>
          </p:nvPr>
        </p:nvSpPr>
        <p:spPr bwMode="gray">
          <a:xfrm>
            <a:off x="323850" y="4797632"/>
            <a:ext cx="1170000" cy="345869"/>
          </a:xfrm>
          <a:prstGeom prst="rect">
            <a:avLst/>
          </a:prstGeom>
        </p:spPr>
        <p:txBody>
          <a:bodyPr vert="horz" lIns="0" tIns="0" rIns="0" bIns="0" rtlCol="0" anchor="ctr" anchorCtr="0">
            <a:noAutofit/>
          </a:bodyPr>
          <a:lstStyle>
            <a:lvl1pPr algn="l">
              <a:defRPr sz="750" b="1">
                <a:solidFill>
                  <a:schemeClr val="tx1"/>
                </a:solidFill>
              </a:defRPr>
            </a:lvl1pPr>
          </a:lstStyle>
          <a:p>
            <a:fld id="{43CA4F81-E9AC-442C-B06E-4E12043254A6}" type="datetime1">
              <a:rPr lang="fr-FR" cap="all" smtClean="0"/>
              <a:t>03/11/2023</a:t>
            </a:fld>
            <a:endParaRPr lang="fr-FR" cap="all" dirty="0"/>
          </a:p>
        </p:txBody>
      </p:sp>
      <p:sp>
        <p:nvSpPr>
          <p:cNvPr id="16" name="Espace réservé du texte 7">
            <a:extLst>
              <a:ext uri="{FF2B5EF4-FFF2-40B4-BE49-F238E27FC236}">
                <a16:creationId xmlns:a16="http://schemas.microsoft.com/office/drawing/2014/main" id="{EB9C9A62-C54B-3841-9346-5A54D3715808}"/>
              </a:ext>
            </a:extLst>
          </p:cNvPr>
          <p:cNvSpPr>
            <a:spLocks noGrp="1"/>
          </p:cNvSpPr>
          <p:nvPr>
            <p:ph type="body" sz="quarter" idx="13" hasCustomPrompt="1"/>
          </p:nvPr>
        </p:nvSpPr>
        <p:spPr bwMode="gray">
          <a:xfrm>
            <a:off x="323851" y="1248680"/>
            <a:ext cx="8424614" cy="242951"/>
          </a:xfrm>
        </p:spPr>
        <p:txBody>
          <a:bodyPr/>
          <a:lstStyle>
            <a:lvl1pPr marL="9525" indent="85723">
              <a:spcBef>
                <a:spcPts val="400"/>
              </a:spcBef>
              <a:spcAft>
                <a:spcPts val="800"/>
              </a:spcAft>
              <a:buFont typeface="+mj-lt"/>
              <a:buNone/>
              <a:tabLst/>
              <a:defRPr sz="1500" b="1">
                <a:solidFill>
                  <a:schemeClr val="tx1">
                    <a:lumMod val="50000"/>
                    <a:lumOff val="50000"/>
                  </a:schemeClr>
                </a:solidFill>
              </a:defRPr>
            </a:lvl1pPr>
            <a:lvl2pPr marL="323992" indent="-143996">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p:txBody>
          <a:bodyPr/>
          <a:lstStyle/>
          <a:p>
            <a:r>
              <a:rPr lang="fr-FR" dirty="0"/>
              <a:t>Titre</a:t>
            </a:r>
          </a:p>
        </p:txBody>
      </p:sp>
      <p:sp>
        <p:nvSpPr>
          <p:cNvPr id="8" name="Espace réservé du texte 11">
            <a:extLst>
              <a:ext uri="{FF2B5EF4-FFF2-40B4-BE49-F238E27FC236}">
                <a16:creationId xmlns:a16="http://schemas.microsoft.com/office/drawing/2014/main" id="{0AF74C14-DE22-FE4D-B865-03FBE975D57C}"/>
              </a:ext>
            </a:extLst>
          </p:cNvPr>
          <p:cNvSpPr>
            <a:spLocks noGrp="1"/>
          </p:cNvSpPr>
          <p:nvPr>
            <p:ph type="body" sz="quarter" idx="14" hasCustomPrompt="1"/>
          </p:nvPr>
        </p:nvSpPr>
        <p:spPr bwMode="gray">
          <a:xfrm>
            <a:off x="323850" y="1707655"/>
            <a:ext cx="8424334"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cxnSp>
        <p:nvCxnSpPr>
          <p:cNvPr id="12" name="Connecteur droit 11"/>
          <p:cNvCxnSpPr>
            <a:cxnSpLocks/>
          </p:cNvCxnSpPr>
          <p:nvPr userDrawn="1"/>
        </p:nvCxnSpPr>
        <p:spPr bwMode="gray">
          <a:xfrm>
            <a:off x="323851"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Image 12">
            <a:extLst>
              <a:ext uri="{FF2B5EF4-FFF2-40B4-BE49-F238E27FC236}">
                <a16:creationId xmlns:a16="http://schemas.microsoft.com/office/drawing/2014/main" id="{05E0B2C6-D554-4652-B0D9-FD94C1C2B8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288000" y="108000"/>
            <a:ext cx="540000" cy="540000"/>
          </a:xfrm>
          <a:prstGeom prst="rect">
            <a:avLst/>
          </a:prstGeom>
        </p:spPr>
      </p:pic>
      <p:pic>
        <p:nvPicPr>
          <p:cNvPr id="14" name="Image 13">
            <a:extLst>
              <a:ext uri="{FF2B5EF4-FFF2-40B4-BE49-F238E27FC236}">
                <a16:creationId xmlns:a16="http://schemas.microsoft.com/office/drawing/2014/main" id="{008CEF1C-1905-4F91-9960-FB05CC67845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3588" y="180000"/>
            <a:ext cx="360000" cy="360000"/>
          </a:xfrm>
          <a:prstGeom prst="rect">
            <a:avLst/>
          </a:prstGeom>
        </p:spPr>
      </p:pic>
    </p:spTree>
    <p:extLst>
      <p:ext uri="{BB962C8B-B14F-4D97-AF65-F5344CB8AC3E}">
        <p14:creationId xmlns:p14="http://schemas.microsoft.com/office/powerpoint/2010/main" val="1027224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026" name="Espace réservé du texte 2">
            <a:extLst>
              <a:ext uri="{FF2B5EF4-FFF2-40B4-BE49-F238E27FC236}">
                <a16:creationId xmlns:a16="http://schemas.microsoft.com/office/drawing/2014/main" id="{3592EB48-853A-42F7-961D-F1E38781911A}"/>
              </a:ext>
            </a:extLst>
          </p:cNvPr>
          <p:cNvSpPr>
            <a:spLocks noGrp="1"/>
          </p:cNvSpPr>
          <p:nvPr>
            <p:ph type="body" idx="1"/>
          </p:nvPr>
        </p:nvSpPr>
        <p:spPr bwMode="gray">
          <a:xfrm>
            <a:off x="323850" y="1708150"/>
            <a:ext cx="8424863"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altLang="fr-FR"/>
              <a:t>Texte de niveau 1</a:t>
            </a:r>
          </a:p>
          <a:p>
            <a:pPr lvl="1"/>
            <a:r>
              <a:rPr lang="fr-FR" altLang="fr-FR"/>
              <a:t>Texte de niveau 2</a:t>
            </a:r>
          </a:p>
          <a:p>
            <a:pPr lvl="2"/>
            <a:r>
              <a:rPr lang="fr-FR" altLang="fr-FR"/>
              <a:t>Texte de niveau 3</a:t>
            </a:r>
          </a:p>
          <a:p>
            <a:pPr lvl="3"/>
            <a:r>
              <a:rPr lang="fr-FR" altLang="fr-FR"/>
              <a:t>Texte de niveau 4</a:t>
            </a:r>
          </a:p>
          <a:p>
            <a:pPr lvl="4"/>
            <a:r>
              <a:rPr lang="fr-FR" altLang="fr-FR"/>
              <a:t>Texte de niveau 5</a:t>
            </a:r>
          </a:p>
        </p:txBody>
      </p:sp>
      <p:sp>
        <p:nvSpPr>
          <p:cNvPr id="6" name="Espace réservé du numéro de diapositive 5">
            <a:extLst>
              <a:ext uri="{FF2B5EF4-FFF2-40B4-BE49-F238E27FC236}">
                <a16:creationId xmlns:a16="http://schemas.microsoft.com/office/drawing/2014/main" id="{6E126620-148B-45D8-A4E8-E38091C80FD5}"/>
              </a:ext>
            </a:extLst>
          </p:cNvPr>
          <p:cNvSpPr>
            <a:spLocks noGrp="1"/>
          </p:cNvSpPr>
          <p:nvPr>
            <p:ph type="sldNum" sz="quarter" idx="4"/>
          </p:nvPr>
        </p:nvSpPr>
        <p:spPr bwMode="gray">
          <a:xfrm>
            <a:off x="7399338" y="4783138"/>
            <a:ext cx="1349375" cy="360362"/>
          </a:xfrm>
          <a:prstGeom prst="rect">
            <a:avLst/>
          </a:prstGeom>
        </p:spPr>
        <p:txBody>
          <a:bodyPr vert="horz" lIns="0" tIns="0" rIns="0" bIns="0" rtlCol="0" anchor="ctr" anchorCtr="0">
            <a:noAutofit/>
          </a:bodyPr>
          <a:lstStyle>
            <a:lvl1pPr algn="r" eaLnBrk="1" fontAlgn="auto" hangingPunct="1">
              <a:spcBef>
                <a:spcPts val="0"/>
              </a:spcBef>
              <a:spcAft>
                <a:spcPts val="0"/>
              </a:spcAft>
              <a:defRPr sz="750" b="1" smtClean="0">
                <a:solidFill>
                  <a:schemeClr val="tx1"/>
                </a:solidFill>
                <a:latin typeface="+mn-lt"/>
              </a:defRPr>
            </a:lvl1pPr>
          </a:lstStyle>
          <a:p>
            <a:pPr>
              <a:defRPr/>
            </a:pPr>
            <a:fld id="{B13E9C10-DF8E-4B7F-A608-7C15B3E7DA2A}" type="slidenum">
              <a:rPr lang="fr-FR"/>
              <a:pPr>
                <a:defRPr/>
              </a:pPr>
              <a:t>‹N°›</a:t>
            </a:fld>
            <a:endParaRPr lang="fr-FR" dirty="0"/>
          </a:p>
        </p:txBody>
      </p:sp>
      <p:sp>
        <p:nvSpPr>
          <p:cNvPr id="1028" name="Espace réservé du titre 11">
            <a:extLst>
              <a:ext uri="{FF2B5EF4-FFF2-40B4-BE49-F238E27FC236}">
                <a16:creationId xmlns:a16="http://schemas.microsoft.com/office/drawing/2014/main" id="{3DC49810-871F-4209-A624-6BAA3C5658B3}"/>
              </a:ext>
            </a:extLst>
          </p:cNvPr>
          <p:cNvSpPr>
            <a:spLocks noGrp="1"/>
          </p:cNvSpPr>
          <p:nvPr>
            <p:ph type="title"/>
          </p:nvPr>
        </p:nvSpPr>
        <p:spPr bwMode="auto">
          <a:xfrm>
            <a:off x="323850" y="682625"/>
            <a:ext cx="842486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Titre </a:t>
            </a:r>
          </a:p>
        </p:txBody>
      </p:sp>
      <p:sp>
        <p:nvSpPr>
          <p:cNvPr id="2" name="Espace réservé de la date 1">
            <a:extLst>
              <a:ext uri="{FF2B5EF4-FFF2-40B4-BE49-F238E27FC236}">
                <a16:creationId xmlns:a16="http://schemas.microsoft.com/office/drawing/2014/main" id="{F7E66223-C3B5-40CE-BBF2-E2B79CEC1CCB}"/>
              </a:ext>
            </a:extLst>
          </p:cNvPr>
          <p:cNvSpPr>
            <a:spLocks noGrp="1"/>
          </p:cNvSpPr>
          <p:nvPr>
            <p:ph type="dt" sz="half" idx="2"/>
          </p:nvPr>
        </p:nvSpPr>
        <p:spPr>
          <a:xfrm>
            <a:off x="315913" y="4783138"/>
            <a:ext cx="2057400" cy="274637"/>
          </a:xfrm>
          <a:prstGeom prst="rect">
            <a:avLst/>
          </a:prstGeom>
        </p:spPr>
        <p:txBody>
          <a:bodyPr vert="horz" lIns="91440" tIns="45720" rIns="91440" bIns="45720" rtlCol="0" anchor="ctr"/>
          <a:lstStyle>
            <a:lvl1pPr algn="l" eaLnBrk="1" fontAlgn="auto" hangingPunct="1">
              <a:spcBef>
                <a:spcPts val="0"/>
              </a:spcBef>
              <a:spcAft>
                <a:spcPts val="0"/>
              </a:spcAft>
              <a:defRPr sz="750" b="1" cap="all" smtClean="0">
                <a:solidFill>
                  <a:schemeClr val="tx1"/>
                </a:solidFill>
                <a:latin typeface="+mn-lt"/>
              </a:defRPr>
            </a:lvl1pPr>
          </a:lstStyle>
          <a:p>
            <a:pPr>
              <a:defRPr/>
            </a:pPr>
            <a:r>
              <a:rPr lang="fr-FR"/>
              <a:t>09/03/2022</a:t>
            </a:r>
            <a:endParaRPr lang="fr-FR" dirty="0"/>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Lst>
  <p:hf hdr="0" ftr="0" dt="0"/>
  <p:txStyles>
    <p:titleStyle>
      <a:lvl1pPr marL="14288" algn="l" rtl="0" fontAlgn="base">
        <a:lnSpc>
          <a:spcPct val="90000"/>
        </a:lnSpc>
        <a:spcBef>
          <a:spcPct val="0"/>
        </a:spcBef>
        <a:spcAft>
          <a:spcPct val="0"/>
        </a:spcAft>
        <a:defRPr sz="2500" b="1" kern="1200">
          <a:solidFill>
            <a:schemeClr val="tx1"/>
          </a:solidFill>
          <a:latin typeface="+mj-lt"/>
          <a:ea typeface="+mj-ea"/>
          <a:cs typeface="+mj-cs"/>
        </a:defRPr>
      </a:lvl1pPr>
      <a:lvl2pPr marL="14288" algn="l" rtl="0" fontAlgn="base">
        <a:lnSpc>
          <a:spcPct val="90000"/>
        </a:lnSpc>
        <a:spcBef>
          <a:spcPct val="0"/>
        </a:spcBef>
        <a:spcAft>
          <a:spcPct val="0"/>
        </a:spcAft>
        <a:defRPr sz="2500" b="1">
          <a:solidFill>
            <a:schemeClr val="tx1"/>
          </a:solidFill>
          <a:latin typeface="Arial" panose="020B0604020202020204" pitchFamily="34" charset="0"/>
        </a:defRPr>
      </a:lvl2pPr>
      <a:lvl3pPr marL="14288" algn="l" rtl="0" fontAlgn="base">
        <a:lnSpc>
          <a:spcPct val="90000"/>
        </a:lnSpc>
        <a:spcBef>
          <a:spcPct val="0"/>
        </a:spcBef>
        <a:spcAft>
          <a:spcPct val="0"/>
        </a:spcAft>
        <a:defRPr sz="2500" b="1">
          <a:solidFill>
            <a:schemeClr val="tx1"/>
          </a:solidFill>
          <a:latin typeface="Arial" panose="020B0604020202020204" pitchFamily="34" charset="0"/>
        </a:defRPr>
      </a:lvl3pPr>
      <a:lvl4pPr marL="14288" algn="l" rtl="0" fontAlgn="base">
        <a:lnSpc>
          <a:spcPct val="90000"/>
        </a:lnSpc>
        <a:spcBef>
          <a:spcPct val="0"/>
        </a:spcBef>
        <a:spcAft>
          <a:spcPct val="0"/>
        </a:spcAft>
        <a:defRPr sz="2500" b="1">
          <a:solidFill>
            <a:schemeClr val="tx1"/>
          </a:solidFill>
          <a:latin typeface="Arial" panose="020B0604020202020204" pitchFamily="34" charset="0"/>
        </a:defRPr>
      </a:lvl4pPr>
      <a:lvl5pPr marL="14288" algn="l" rtl="0" fontAlgn="base">
        <a:lnSpc>
          <a:spcPct val="90000"/>
        </a:lnSpc>
        <a:spcBef>
          <a:spcPct val="0"/>
        </a:spcBef>
        <a:spcAft>
          <a:spcPct val="0"/>
        </a:spcAft>
        <a:defRPr sz="2500" b="1">
          <a:solidFill>
            <a:schemeClr val="tx1"/>
          </a:solidFill>
          <a:latin typeface="Arial" panose="020B0604020202020204" pitchFamily="34" charset="0"/>
        </a:defRPr>
      </a:lvl5pPr>
      <a:lvl6pPr marL="471488" algn="l" rtl="0" fontAlgn="base">
        <a:lnSpc>
          <a:spcPct val="90000"/>
        </a:lnSpc>
        <a:spcBef>
          <a:spcPct val="0"/>
        </a:spcBef>
        <a:spcAft>
          <a:spcPct val="0"/>
        </a:spcAft>
        <a:defRPr sz="2500" b="1">
          <a:solidFill>
            <a:schemeClr val="tx1"/>
          </a:solidFill>
          <a:latin typeface="Arial" panose="020B0604020202020204" pitchFamily="34" charset="0"/>
        </a:defRPr>
      </a:lvl6pPr>
      <a:lvl7pPr marL="928688" algn="l" rtl="0" fontAlgn="base">
        <a:lnSpc>
          <a:spcPct val="90000"/>
        </a:lnSpc>
        <a:spcBef>
          <a:spcPct val="0"/>
        </a:spcBef>
        <a:spcAft>
          <a:spcPct val="0"/>
        </a:spcAft>
        <a:defRPr sz="2500" b="1">
          <a:solidFill>
            <a:schemeClr val="tx1"/>
          </a:solidFill>
          <a:latin typeface="Arial" panose="020B0604020202020204" pitchFamily="34" charset="0"/>
        </a:defRPr>
      </a:lvl7pPr>
      <a:lvl8pPr marL="1385888" algn="l" rtl="0" fontAlgn="base">
        <a:lnSpc>
          <a:spcPct val="90000"/>
        </a:lnSpc>
        <a:spcBef>
          <a:spcPct val="0"/>
        </a:spcBef>
        <a:spcAft>
          <a:spcPct val="0"/>
        </a:spcAft>
        <a:defRPr sz="2500" b="1">
          <a:solidFill>
            <a:schemeClr val="tx1"/>
          </a:solidFill>
          <a:latin typeface="Arial" panose="020B0604020202020204" pitchFamily="34" charset="0"/>
        </a:defRPr>
      </a:lvl8pPr>
      <a:lvl9pPr marL="1843088" algn="l" rtl="0" fontAlgn="base">
        <a:lnSpc>
          <a:spcPct val="90000"/>
        </a:lnSpc>
        <a:spcBef>
          <a:spcPct val="0"/>
        </a:spcBef>
        <a:spcAft>
          <a:spcPct val="0"/>
        </a:spcAft>
        <a:defRPr sz="2500" b="1">
          <a:solidFill>
            <a:schemeClr val="tx1"/>
          </a:solidFill>
          <a:latin typeface="Arial" panose="020B0604020202020204" pitchFamily="34" charset="0"/>
        </a:defRPr>
      </a:lvl9pPr>
    </p:titleStyle>
    <p:bodyStyle>
      <a:lvl1pPr marL="92075" algn="l" rtl="0" fontAlgn="base">
        <a:spcBef>
          <a:spcPct val="0"/>
        </a:spcBef>
        <a:spcAft>
          <a:spcPts val="500"/>
        </a:spcAft>
        <a:buFont typeface="Arial" panose="020B0604020202020204" pitchFamily="34" charset="0"/>
        <a:defRPr sz="1400" kern="1200">
          <a:solidFill>
            <a:schemeClr val="tx1"/>
          </a:solidFill>
          <a:latin typeface="+mn-lt"/>
          <a:ea typeface="+mn-ea"/>
          <a:cs typeface="+mn-cs"/>
        </a:defRPr>
      </a:lvl1pPr>
      <a:lvl2pPr marL="350838" indent="-171450" algn="l" rtl="0" fontAlgn="base">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0225" indent="-171450" algn="l" rtl="0" fontAlgn="base">
        <a:spcBef>
          <a:spcPts val="100"/>
        </a:spcBef>
        <a:spcAft>
          <a:spcPts val="100"/>
        </a:spcAft>
        <a:buSzPct val="100000"/>
        <a:buFont typeface="Wingdings" panose="05000000000000000000" pitchFamily="2" charset="2"/>
        <a:buChar char="§"/>
        <a:defRPr sz="1000" kern="1200">
          <a:solidFill>
            <a:schemeClr val="tx1"/>
          </a:solidFill>
          <a:latin typeface="+mn-lt"/>
          <a:ea typeface="+mn-ea"/>
          <a:cs typeface="+mn-cs"/>
        </a:defRPr>
      </a:lvl3pPr>
      <a:lvl4pPr marL="711200" indent="-171450" algn="l" rtl="0" fontAlgn="base">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100" indent="-171450" algn="l" rtl="0" fontAlgn="base">
        <a:spcBef>
          <a:spcPts val="100"/>
        </a:spcBef>
        <a:spcAft>
          <a:spcPts val="100"/>
        </a:spcAft>
        <a:buSzPct val="100000"/>
        <a:buFont typeface="Wingdings" panose="05000000000000000000"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323851" y="1707655"/>
            <a:ext cx="8424863" cy="2952325"/>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6" name="Espace réservé du numéro de diapositive 5"/>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
        <p:nvSpPr>
          <p:cNvPr id="12" name="Espace réservé du titre 11">
            <a:extLst>
              <a:ext uri="{FF2B5EF4-FFF2-40B4-BE49-F238E27FC236}">
                <a16:creationId xmlns:a16="http://schemas.microsoft.com/office/drawing/2014/main" id="{59FB2B3E-557E-DB42-9DB7-D6A72FD3ABE4}"/>
              </a:ext>
            </a:extLst>
          </p:cNvPr>
          <p:cNvSpPr>
            <a:spLocks noGrp="1"/>
          </p:cNvSpPr>
          <p:nvPr>
            <p:ph type="title"/>
          </p:nvPr>
        </p:nvSpPr>
        <p:spPr>
          <a:xfrm>
            <a:off x="323851" y="682802"/>
            <a:ext cx="8424863" cy="539991"/>
          </a:xfrm>
          <a:prstGeom prst="rect">
            <a:avLst/>
          </a:prstGeom>
        </p:spPr>
        <p:txBody>
          <a:bodyPr vert="horz" lIns="91440" tIns="45720" rIns="91440" bIns="45720" rtlCol="0" anchor="ctr">
            <a:normAutofit/>
          </a:bodyPr>
          <a:lstStyle/>
          <a:p>
            <a:r>
              <a:rPr lang="fr-FR" dirty="0"/>
              <a:t>Titre </a:t>
            </a:r>
          </a:p>
        </p:txBody>
      </p:sp>
      <p:sp>
        <p:nvSpPr>
          <p:cNvPr id="2"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315703" y="4783501"/>
            <a:ext cx="2057400" cy="274637"/>
          </a:xfrm>
          <a:prstGeom prst="rect">
            <a:avLst/>
          </a:prstGeom>
        </p:spPr>
        <p:txBody>
          <a:bodyPr vert="horz" lIns="91440" tIns="45720" rIns="91440" bIns="45720" rtlCol="0" anchor="ctr"/>
          <a:lstStyle>
            <a:lvl1pPr algn="l">
              <a:defRPr sz="750" b="1">
                <a:solidFill>
                  <a:schemeClr val="tx1"/>
                </a:solidFill>
              </a:defRPr>
            </a:lvl1pPr>
          </a:lstStyle>
          <a:p>
            <a:fld id="{F4D46F1F-E16D-44C9-9FE0-4D5A145A6419}" type="datetime1">
              <a:rPr lang="fr-FR" cap="all" smtClean="0"/>
              <a:t>03/11/2023</a:t>
            </a:fld>
            <a:endParaRPr lang="fr-FR" cap="all" dirty="0"/>
          </a:p>
        </p:txBody>
      </p:sp>
    </p:spTree>
    <p:extLst>
      <p:ext uri="{BB962C8B-B14F-4D97-AF65-F5344CB8AC3E}">
        <p14:creationId xmlns:p14="http://schemas.microsoft.com/office/powerpoint/2010/main" val="2899538375"/>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Lst>
  <p:hf hdr="0" ftr="0" dt="0"/>
  <p:txStyles>
    <p:titleStyle>
      <a:lvl1pPr marL="14288" indent="0" algn="l" defTabSz="914378" rtl="0" eaLnBrk="1" latinLnBrk="0" hangingPunct="1">
        <a:lnSpc>
          <a:spcPct val="90000"/>
        </a:lnSpc>
        <a:spcBef>
          <a:spcPct val="0"/>
        </a:spcBef>
        <a:buNone/>
        <a:tabLst/>
        <a:defRPr sz="2500" b="1" kern="1200">
          <a:solidFill>
            <a:schemeClr val="tx1"/>
          </a:solidFill>
          <a:latin typeface="+mj-lt"/>
          <a:ea typeface="+mj-ea"/>
          <a:cs typeface="+mj-cs"/>
        </a:defRPr>
      </a:lvl1pPr>
    </p:titleStyle>
    <p:bodyStyle>
      <a:lvl1pPr marL="92073" indent="0" algn="l" defTabSz="914378" rtl="0" eaLnBrk="1" latinLnBrk="0" hangingPunct="1">
        <a:lnSpc>
          <a:spcPct val="100000"/>
        </a:lnSpc>
        <a:spcBef>
          <a:spcPts val="0"/>
        </a:spcBef>
        <a:spcAft>
          <a:spcPts val="500"/>
        </a:spcAft>
        <a:buFont typeface="Arial" pitchFamily="34" charset="0"/>
        <a:buNone/>
        <a:tabLst/>
        <a:defRPr sz="1400" b="0" kern="1200">
          <a:solidFill>
            <a:schemeClr val="tx1"/>
          </a:solidFill>
          <a:latin typeface="+mn-lt"/>
          <a:ea typeface="+mn-ea"/>
          <a:cs typeface="+mn-cs"/>
        </a:defRPr>
      </a:lvl1pPr>
      <a:lvl2pPr marL="351441" indent="-171446" algn="l" defTabSz="914378"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1437" indent="-171446" algn="l" defTabSz="914378"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32" indent="-171446" algn="l" defTabSz="914378"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27" indent="-171446" algn="l" defTabSz="914378"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320" indent="0" algn="l" defTabSz="914378" rtl="0" eaLnBrk="1" latinLnBrk="0" hangingPunct="1">
        <a:spcBef>
          <a:spcPct val="20000"/>
        </a:spcBef>
        <a:buFont typeface="Arial" pitchFamily="34" charset="0"/>
        <a:buNone/>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0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1BE11005-07F5-448D-B13A-D4036080468E}"/>
              </a:ext>
            </a:extLst>
          </p:cNvPr>
          <p:cNvSpPr>
            <a:spLocks noGrp="1"/>
          </p:cNvSpPr>
          <p:nvPr>
            <p:ph type="sldNum" sz="quarter" idx="15"/>
          </p:nvPr>
        </p:nvSpPr>
        <p:spPr/>
        <p:txBody>
          <a:bodyPr/>
          <a:lstStyle/>
          <a:p>
            <a:pPr>
              <a:defRPr/>
            </a:pPr>
            <a:fld id="{3BEB860A-AEEF-4795-BD19-8310BB51B30F}" type="slidenum">
              <a:rPr lang="fr-FR"/>
              <a:pPr>
                <a:defRPr/>
              </a:pPr>
              <a:t>1</a:t>
            </a:fld>
            <a:endParaRPr lang="fr-FR" dirty="0"/>
          </a:p>
        </p:txBody>
      </p:sp>
      <p:sp>
        <p:nvSpPr>
          <p:cNvPr id="2" name="ZoneTexte 1">
            <a:extLst>
              <a:ext uri="{FF2B5EF4-FFF2-40B4-BE49-F238E27FC236}">
                <a16:creationId xmlns:a16="http://schemas.microsoft.com/office/drawing/2014/main" id="{28910273-B46C-A361-113F-28ED9AC5DE33}"/>
              </a:ext>
            </a:extLst>
          </p:cNvPr>
          <p:cNvSpPr txBox="1"/>
          <p:nvPr/>
        </p:nvSpPr>
        <p:spPr>
          <a:xfrm>
            <a:off x="233518" y="2571750"/>
            <a:ext cx="8676964" cy="1031051"/>
          </a:xfrm>
          <a:prstGeom prst="rect">
            <a:avLst/>
          </a:prstGeom>
          <a:noFill/>
        </p:spPr>
        <p:txBody>
          <a:bodyPr wrap="square" rtlCol="0">
            <a:spAutoFit/>
          </a:bodyPr>
          <a:lstStyle/>
          <a:p>
            <a:pPr marL="122764" eaLnBrk="1" hangingPunct="1">
              <a:spcAft>
                <a:spcPts val="600"/>
              </a:spcAft>
              <a:defRPr/>
            </a:pPr>
            <a:r>
              <a:rPr lang="fr-FR" altLang="fr-FR" sz="2800" dirty="0">
                <a:latin typeface="Marianne ExtraBold" panose="02000000000000000000" pitchFamily="50" charset="0"/>
              </a:rPr>
              <a:t>FORMAT « EXERCICE SUR TABLE »</a:t>
            </a:r>
          </a:p>
          <a:p>
            <a:pPr marL="122764" eaLnBrk="1" hangingPunct="1">
              <a:spcAft>
                <a:spcPts val="600"/>
              </a:spcAft>
              <a:defRPr/>
            </a:pPr>
            <a:r>
              <a:rPr lang="fr-FR" altLang="fr-FR" sz="2800" dirty="0">
                <a:latin typeface="Marianne ExtraBold" panose="02000000000000000000" pitchFamily="50" charset="0"/>
              </a:rPr>
              <a:t>SCÉNARIO «  </a:t>
            </a:r>
            <a:r>
              <a:rPr lang="fr-FR" altLang="fr-FR" sz="2800" dirty="0">
                <a:solidFill>
                  <a:schemeClr val="bg2"/>
                </a:solidFill>
                <a:latin typeface="Marianne ExtraBold" panose="02000000000000000000" pitchFamily="50" charset="0"/>
              </a:rPr>
              <a:t>COLLECTIVITÉ TERRITORIALE</a:t>
            </a:r>
            <a:r>
              <a:rPr lang="fr-FR" altLang="fr-FR" sz="2800" dirty="0">
                <a:latin typeface="Marianne ExtraBold" panose="02000000000000000000" pitchFamily="50" charset="0"/>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8755BF5E-6C67-4D82-B2F9-9F6311D6BA30}"/>
              </a:ext>
            </a:extLst>
          </p:cNvPr>
          <p:cNvSpPr>
            <a:spLocks noGrp="1"/>
          </p:cNvSpPr>
          <p:nvPr>
            <p:ph type="body" sz="quarter" idx="14"/>
          </p:nvPr>
        </p:nvSpPr>
        <p:spPr>
          <a:xfrm>
            <a:off x="467544" y="1483171"/>
            <a:ext cx="8424334" cy="3096344"/>
          </a:xfrm>
        </p:spPr>
        <p:txBody>
          <a:bodyPr/>
          <a:lstStyle/>
          <a:p>
            <a:r>
              <a:rPr lang="fr-FR" dirty="0">
                <a:latin typeface="Marianne" panose="02000000000000000000" pitchFamily="2" charset="0"/>
              </a:rPr>
              <a:t>Plusieurs directeurs de service signalent à la direction informatique que leurs équipes n’ont plus accès à leurs messageries ainsi qu’aux dossiers partagés.</a:t>
            </a:r>
          </a:p>
        </p:txBody>
      </p:sp>
      <p:sp>
        <p:nvSpPr>
          <p:cNvPr id="3" name="Titre 2">
            <a:extLst>
              <a:ext uri="{FF2B5EF4-FFF2-40B4-BE49-F238E27FC236}">
                <a16:creationId xmlns:a16="http://schemas.microsoft.com/office/drawing/2014/main" id="{8BB5EF2B-E649-4BDC-BE00-906E981219F1}"/>
              </a:ext>
            </a:extLst>
          </p:cNvPr>
          <p:cNvSpPr>
            <a:spLocks noGrp="1"/>
          </p:cNvSpPr>
          <p:nvPr>
            <p:ph type="title"/>
          </p:nvPr>
        </p:nvSpPr>
        <p:spPr/>
        <p:txBody>
          <a:bodyPr/>
          <a:lstStyle/>
          <a:p>
            <a:r>
              <a:rPr lang="fr-FR" sz="2200" dirty="0">
                <a:latin typeface="Marianne" panose="02000000000000000000" pitchFamily="2" charset="0"/>
              </a:rPr>
              <a:t>Stimuli 2</a:t>
            </a:r>
          </a:p>
        </p:txBody>
      </p:sp>
      <p:sp>
        <p:nvSpPr>
          <p:cNvPr id="5" name="Espace réservé du numéro de diapositive 4">
            <a:extLst>
              <a:ext uri="{FF2B5EF4-FFF2-40B4-BE49-F238E27FC236}">
                <a16:creationId xmlns:a16="http://schemas.microsoft.com/office/drawing/2014/main" id="{CCBEB5E9-194E-4318-8C4E-DD13612C9F25}"/>
              </a:ext>
            </a:extLst>
          </p:cNvPr>
          <p:cNvSpPr>
            <a:spLocks noGrp="1"/>
          </p:cNvSpPr>
          <p:nvPr>
            <p:ph type="sldNum" sz="quarter" idx="15"/>
          </p:nvPr>
        </p:nvSpPr>
        <p:spPr/>
        <p:txBody>
          <a:bodyPr/>
          <a:lstStyle/>
          <a:p>
            <a:pPr>
              <a:defRPr/>
            </a:pPr>
            <a:fld id="{F1971858-D133-4354-BF97-EEB8F9BAB97E}" type="slidenum">
              <a:rPr lang="fr-FR" smtClean="0"/>
              <a:pPr>
                <a:defRPr/>
              </a:pPr>
              <a:t>10</a:t>
            </a:fld>
            <a:endParaRPr lang="fr-FR" dirty="0"/>
          </a:p>
        </p:txBody>
      </p:sp>
      <p:sp>
        <p:nvSpPr>
          <p:cNvPr id="6" name="Espace réservé du texte 5">
            <a:extLst>
              <a:ext uri="{FF2B5EF4-FFF2-40B4-BE49-F238E27FC236}">
                <a16:creationId xmlns:a16="http://schemas.microsoft.com/office/drawing/2014/main" id="{E3F1528D-043F-4999-9A07-F109DE628C00}"/>
              </a:ext>
            </a:extLst>
          </p:cNvPr>
          <p:cNvSpPr txBox="1">
            <a:spLocks/>
          </p:cNvSpPr>
          <p:nvPr/>
        </p:nvSpPr>
        <p:spPr>
          <a:xfrm>
            <a:off x="6228184" y="1707654"/>
            <a:ext cx="2663694" cy="2880320"/>
          </a:xfrm>
          <a:prstGeom prst="rect">
            <a:avLst/>
          </a:prstGeom>
        </p:spPr>
        <p:txBody>
          <a:bodyPr anchor="ctr"/>
          <a:lstStyle>
            <a:lvl1pPr marL="92075" algn="l" rtl="0" fontAlgn="base">
              <a:spcBef>
                <a:spcPct val="0"/>
              </a:spcBef>
              <a:spcAft>
                <a:spcPts val="500"/>
              </a:spcAft>
              <a:buFont typeface="Arial" panose="020B0604020202020204" pitchFamily="34" charset="0"/>
              <a:defRPr sz="1400" kern="1200">
                <a:solidFill>
                  <a:schemeClr val="tx1"/>
                </a:solidFill>
                <a:latin typeface="+mn-lt"/>
                <a:ea typeface="+mn-ea"/>
                <a:cs typeface="+mn-cs"/>
              </a:defRPr>
            </a:lvl1pPr>
            <a:lvl2pPr marL="350838" indent="-171450" algn="l" rtl="0" fontAlgn="base">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0225" indent="-171450" algn="l" rtl="0" fontAlgn="base">
              <a:spcBef>
                <a:spcPts val="100"/>
              </a:spcBef>
              <a:spcAft>
                <a:spcPts val="100"/>
              </a:spcAft>
              <a:buSzPct val="100000"/>
              <a:buFont typeface="Wingdings" panose="05000000000000000000" pitchFamily="2" charset="2"/>
              <a:buChar char="§"/>
              <a:defRPr sz="1000" kern="1200">
                <a:solidFill>
                  <a:schemeClr val="tx1"/>
                </a:solidFill>
                <a:latin typeface="+mn-lt"/>
                <a:ea typeface="+mn-ea"/>
                <a:cs typeface="+mn-cs"/>
              </a:defRPr>
            </a:lvl3pPr>
            <a:lvl4pPr marL="711200" indent="-171450" algn="l" rtl="0" fontAlgn="base">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100" indent="-171450" algn="l" rtl="0" fontAlgn="base">
              <a:spcBef>
                <a:spcPts val="100"/>
              </a:spcBef>
              <a:spcAft>
                <a:spcPts val="100"/>
              </a:spcAft>
              <a:buSzPct val="100000"/>
              <a:buFont typeface="Wingdings" panose="05000000000000000000"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fr-FR" dirty="0">
                <a:solidFill>
                  <a:schemeClr val="tx2"/>
                </a:solidFill>
                <a:latin typeface="Marianne" panose="02000000000000000000" pitchFamily="2" charset="0"/>
              </a:rPr>
              <a:t>Fil conducteur :</a:t>
            </a:r>
          </a:p>
          <a:p>
            <a:pPr eaLnBrk="1" hangingPunct="1"/>
            <a:r>
              <a:rPr lang="fr-FR" dirty="0">
                <a:solidFill>
                  <a:schemeClr val="tx2"/>
                </a:solidFill>
                <a:latin typeface="Marianne" panose="02000000000000000000" pitchFamily="2" charset="0"/>
              </a:rPr>
              <a:t>Quelles actions prioritaires allez-vous mener ?</a:t>
            </a:r>
          </a:p>
          <a:p>
            <a:pPr eaLnBrk="1" hangingPunct="1"/>
            <a:r>
              <a:rPr lang="fr-FR" dirty="0">
                <a:solidFill>
                  <a:schemeClr val="tx2"/>
                </a:solidFill>
                <a:latin typeface="Marianne" panose="02000000000000000000" pitchFamily="2" charset="0"/>
              </a:rPr>
              <a:t>Est-il nécessaire d’activer une cellule de crise ?</a:t>
            </a:r>
          </a:p>
        </p:txBody>
      </p:sp>
      <p:pic>
        <p:nvPicPr>
          <p:cNvPr id="7" name="Image 5">
            <a:extLst>
              <a:ext uri="{FF2B5EF4-FFF2-40B4-BE49-F238E27FC236}">
                <a16:creationId xmlns:a16="http://schemas.microsoft.com/office/drawing/2014/main" id="{1C3CB218-30D6-4683-81E8-29DB2423245F}"/>
              </a:ext>
            </a:extLst>
          </p:cNvPr>
          <p:cNvPicPr>
            <a:picLocks noChangeAspect="1" noChangeArrowheads="1"/>
          </p:cNvPicPr>
          <p:nvPr/>
        </p:nvPicPr>
        <p:blipFill>
          <a:blip r:embed="rId2"/>
          <a:stretch>
            <a:fillRect/>
          </a:stretch>
        </p:blipFill>
        <p:spPr bwMode="auto">
          <a:xfrm>
            <a:off x="1574462" y="2188609"/>
            <a:ext cx="3403109" cy="226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2D157791-050D-4E4A-9957-D0AF815BFFB1}"/>
              </a:ext>
            </a:extLst>
          </p:cNvPr>
          <p:cNvSpPr>
            <a:spLocks noChangeAspect="1"/>
          </p:cNvSpPr>
          <p:nvPr/>
        </p:nvSpPr>
        <p:spPr>
          <a:xfrm>
            <a:off x="6624228" y="795655"/>
            <a:ext cx="2123956" cy="459423"/>
          </a:xfrm>
          <a:prstGeom prst="rect">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r>
              <a:rPr lang="fr-FR" sz="1400" dirty="0">
                <a:solidFill>
                  <a:schemeClr val="bg1"/>
                </a:solidFill>
                <a:latin typeface="Marianne" panose="02000000000000000000" pitchFamily="2" charset="0"/>
              </a:rPr>
              <a:t>Temps de réflexion : </a:t>
            </a:r>
          </a:p>
          <a:p>
            <a:pPr algn="ctr" defTabSz="1219170">
              <a:defRPr/>
            </a:pPr>
            <a:r>
              <a:rPr lang="fr-FR" sz="1400" dirty="0">
                <a:solidFill>
                  <a:schemeClr val="bg1"/>
                </a:solidFill>
                <a:latin typeface="Marianne" panose="02000000000000000000" pitchFamily="2" charset="0"/>
              </a:rPr>
              <a:t>3 min max</a:t>
            </a:r>
          </a:p>
        </p:txBody>
      </p:sp>
    </p:spTree>
    <p:extLst>
      <p:ext uri="{BB962C8B-B14F-4D97-AF65-F5344CB8AC3E}">
        <p14:creationId xmlns:p14="http://schemas.microsoft.com/office/powerpoint/2010/main" val="724527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8755BF5E-6C67-4D82-B2F9-9F6311D6BA30}"/>
              </a:ext>
            </a:extLst>
          </p:cNvPr>
          <p:cNvSpPr>
            <a:spLocks noGrp="1"/>
          </p:cNvSpPr>
          <p:nvPr>
            <p:ph type="body" sz="quarter" idx="14"/>
          </p:nvPr>
        </p:nvSpPr>
        <p:spPr>
          <a:xfrm>
            <a:off x="467544" y="1491630"/>
            <a:ext cx="8280640" cy="3096344"/>
          </a:xfrm>
        </p:spPr>
        <p:txBody>
          <a:bodyPr/>
          <a:lstStyle/>
          <a:p>
            <a:pPr algn="just"/>
            <a:r>
              <a:rPr lang="fr-FR" dirty="0">
                <a:latin typeface="Marianne" panose="02000000000000000000" pitchFamily="2" charset="0"/>
              </a:rPr>
              <a:t>Le service de l’état civil rapporte qu’il n’a plus accès à son outil d’enregistrement, ce qui bloque complétement les démarches.</a:t>
            </a:r>
          </a:p>
        </p:txBody>
      </p:sp>
      <p:sp>
        <p:nvSpPr>
          <p:cNvPr id="3" name="Titre 2">
            <a:extLst>
              <a:ext uri="{FF2B5EF4-FFF2-40B4-BE49-F238E27FC236}">
                <a16:creationId xmlns:a16="http://schemas.microsoft.com/office/drawing/2014/main" id="{8BB5EF2B-E649-4BDC-BE00-906E981219F1}"/>
              </a:ext>
            </a:extLst>
          </p:cNvPr>
          <p:cNvSpPr>
            <a:spLocks noGrp="1"/>
          </p:cNvSpPr>
          <p:nvPr>
            <p:ph type="title"/>
          </p:nvPr>
        </p:nvSpPr>
        <p:spPr>
          <a:xfrm>
            <a:off x="400280" y="719429"/>
            <a:ext cx="8424863" cy="539750"/>
          </a:xfrm>
        </p:spPr>
        <p:txBody>
          <a:bodyPr/>
          <a:lstStyle/>
          <a:p>
            <a:r>
              <a:rPr lang="fr-FR" sz="2200" dirty="0">
                <a:latin typeface="Marianne" panose="02000000000000000000" pitchFamily="2" charset="0"/>
              </a:rPr>
              <a:t>Stimuli 3</a:t>
            </a:r>
          </a:p>
        </p:txBody>
      </p:sp>
      <p:sp>
        <p:nvSpPr>
          <p:cNvPr id="5" name="Espace réservé du numéro de diapositive 4">
            <a:extLst>
              <a:ext uri="{FF2B5EF4-FFF2-40B4-BE49-F238E27FC236}">
                <a16:creationId xmlns:a16="http://schemas.microsoft.com/office/drawing/2014/main" id="{CCBEB5E9-194E-4318-8C4E-DD13612C9F25}"/>
              </a:ext>
            </a:extLst>
          </p:cNvPr>
          <p:cNvSpPr>
            <a:spLocks noGrp="1"/>
          </p:cNvSpPr>
          <p:nvPr>
            <p:ph type="sldNum" sz="quarter" idx="15"/>
          </p:nvPr>
        </p:nvSpPr>
        <p:spPr/>
        <p:txBody>
          <a:bodyPr/>
          <a:lstStyle/>
          <a:p>
            <a:pPr>
              <a:defRPr/>
            </a:pPr>
            <a:fld id="{F1971858-D133-4354-BF97-EEB8F9BAB97E}" type="slidenum">
              <a:rPr lang="fr-FR" smtClean="0"/>
              <a:pPr>
                <a:defRPr/>
              </a:pPr>
              <a:t>11</a:t>
            </a:fld>
            <a:endParaRPr lang="fr-FR" dirty="0"/>
          </a:p>
        </p:txBody>
      </p:sp>
      <p:sp>
        <p:nvSpPr>
          <p:cNvPr id="6" name="Espace réservé du texte 5">
            <a:extLst>
              <a:ext uri="{FF2B5EF4-FFF2-40B4-BE49-F238E27FC236}">
                <a16:creationId xmlns:a16="http://schemas.microsoft.com/office/drawing/2014/main" id="{E3F1528D-043F-4999-9A07-F109DE628C00}"/>
              </a:ext>
            </a:extLst>
          </p:cNvPr>
          <p:cNvSpPr txBox="1">
            <a:spLocks/>
          </p:cNvSpPr>
          <p:nvPr/>
        </p:nvSpPr>
        <p:spPr>
          <a:xfrm>
            <a:off x="6228184" y="1707654"/>
            <a:ext cx="2520000" cy="2880320"/>
          </a:xfrm>
          <a:prstGeom prst="rect">
            <a:avLst/>
          </a:prstGeom>
        </p:spPr>
        <p:txBody>
          <a:bodyPr anchor="ctr"/>
          <a:lstStyle>
            <a:lvl1pPr marL="92075" algn="l" rtl="0" fontAlgn="base">
              <a:spcBef>
                <a:spcPct val="0"/>
              </a:spcBef>
              <a:spcAft>
                <a:spcPts val="500"/>
              </a:spcAft>
              <a:buFont typeface="Arial" panose="020B0604020202020204" pitchFamily="34" charset="0"/>
              <a:defRPr sz="1400" kern="1200">
                <a:solidFill>
                  <a:schemeClr val="tx1"/>
                </a:solidFill>
                <a:latin typeface="+mn-lt"/>
                <a:ea typeface="+mn-ea"/>
                <a:cs typeface="+mn-cs"/>
              </a:defRPr>
            </a:lvl1pPr>
            <a:lvl2pPr marL="350838" indent="-171450" algn="l" rtl="0" fontAlgn="base">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0225" indent="-171450" algn="l" rtl="0" fontAlgn="base">
              <a:spcBef>
                <a:spcPts val="100"/>
              </a:spcBef>
              <a:spcAft>
                <a:spcPts val="100"/>
              </a:spcAft>
              <a:buSzPct val="100000"/>
              <a:buFont typeface="Wingdings" panose="05000000000000000000" pitchFamily="2" charset="2"/>
              <a:buChar char="§"/>
              <a:defRPr sz="1000" kern="1200">
                <a:solidFill>
                  <a:schemeClr val="tx1"/>
                </a:solidFill>
                <a:latin typeface="+mn-lt"/>
                <a:ea typeface="+mn-ea"/>
                <a:cs typeface="+mn-cs"/>
              </a:defRPr>
            </a:lvl3pPr>
            <a:lvl4pPr marL="711200" indent="-171450" algn="l" rtl="0" fontAlgn="base">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100" indent="-171450" algn="l" rtl="0" fontAlgn="base">
              <a:spcBef>
                <a:spcPts val="100"/>
              </a:spcBef>
              <a:spcAft>
                <a:spcPts val="100"/>
              </a:spcAft>
              <a:buSzPct val="100000"/>
              <a:buFont typeface="Wingdings" panose="05000000000000000000"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fr-FR" dirty="0">
                <a:solidFill>
                  <a:schemeClr val="tx2"/>
                </a:solidFill>
                <a:latin typeface="Marianne" panose="02000000000000000000" pitchFamily="2" charset="0"/>
              </a:rPr>
              <a:t>Fil conducteur :</a:t>
            </a:r>
          </a:p>
          <a:p>
            <a:pPr eaLnBrk="1" hangingPunct="1"/>
            <a:r>
              <a:rPr lang="fr-FR" dirty="0">
                <a:solidFill>
                  <a:schemeClr val="tx2"/>
                </a:solidFill>
                <a:latin typeface="Marianne" panose="02000000000000000000" pitchFamily="2" charset="0"/>
              </a:rPr>
              <a:t>Quelles actions prioritaires allez-vous mener ?</a:t>
            </a:r>
          </a:p>
          <a:p>
            <a:pPr eaLnBrk="1" hangingPunct="1"/>
            <a:r>
              <a:rPr lang="fr-FR" dirty="0">
                <a:solidFill>
                  <a:schemeClr val="tx2"/>
                </a:solidFill>
                <a:latin typeface="Marianne" panose="02000000000000000000" pitchFamily="2" charset="0"/>
              </a:rPr>
              <a:t>Est-il nécessaire d’activer une cellule de crise ?</a:t>
            </a:r>
          </a:p>
        </p:txBody>
      </p:sp>
      <p:pic>
        <p:nvPicPr>
          <p:cNvPr id="7" name="Image 5">
            <a:extLst>
              <a:ext uri="{FF2B5EF4-FFF2-40B4-BE49-F238E27FC236}">
                <a16:creationId xmlns:a16="http://schemas.microsoft.com/office/drawing/2014/main" id="{1C3CB218-30D6-4683-81E8-29DB2423245F}"/>
              </a:ext>
            </a:extLst>
          </p:cNvPr>
          <p:cNvPicPr>
            <a:picLocks noChangeAspect="1" noChangeArrowheads="1"/>
          </p:cNvPicPr>
          <p:nvPr/>
        </p:nvPicPr>
        <p:blipFill>
          <a:blip r:embed="rId2"/>
          <a:stretch>
            <a:fillRect/>
          </a:stretch>
        </p:blipFill>
        <p:spPr bwMode="auto">
          <a:xfrm>
            <a:off x="1574462" y="2428896"/>
            <a:ext cx="3403109" cy="2044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2D157791-050D-4E4A-9957-D0AF815BFFB1}"/>
              </a:ext>
            </a:extLst>
          </p:cNvPr>
          <p:cNvSpPr>
            <a:spLocks noChangeAspect="1"/>
          </p:cNvSpPr>
          <p:nvPr/>
        </p:nvSpPr>
        <p:spPr>
          <a:xfrm>
            <a:off x="6619764" y="529881"/>
            <a:ext cx="2123956" cy="459423"/>
          </a:xfrm>
          <a:prstGeom prst="rect">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r>
              <a:rPr lang="fr-FR" sz="1400" dirty="0">
                <a:solidFill>
                  <a:schemeClr val="bg1"/>
                </a:solidFill>
                <a:latin typeface="Marianne" panose="02000000000000000000" pitchFamily="2" charset="0"/>
              </a:rPr>
              <a:t>Temps de réflexion : </a:t>
            </a:r>
          </a:p>
          <a:p>
            <a:pPr algn="ctr" defTabSz="1219170">
              <a:defRPr/>
            </a:pPr>
            <a:r>
              <a:rPr lang="fr-FR" sz="1400" dirty="0">
                <a:solidFill>
                  <a:schemeClr val="bg1"/>
                </a:solidFill>
                <a:latin typeface="Marianne" panose="02000000000000000000" pitchFamily="2" charset="0"/>
              </a:rPr>
              <a:t>3 min max</a:t>
            </a:r>
          </a:p>
        </p:txBody>
      </p:sp>
    </p:spTree>
    <p:extLst>
      <p:ext uri="{BB962C8B-B14F-4D97-AF65-F5344CB8AC3E}">
        <p14:creationId xmlns:p14="http://schemas.microsoft.com/office/powerpoint/2010/main" val="3221810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8755BF5E-6C67-4D82-B2F9-9F6311D6BA30}"/>
              </a:ext>
            </a:extLst>
          </p:cNvPr>
          <p:cNvSpPr>
            <a:spLocks noGrp="1"/>
          </p:cNvSpPr>
          <p:nvPr>
            <p:ph type="body" sz="quarter" idx="14"/>
          </p:nvPr>
        </p:nvSpPr>
        <p:spPr>
          <a:xfrm>
            <a:off x="467616" y="1417539"/>
            <a:ext cx="8424863" cy="3096344"/>
          </a:xfrm>
        </p:spPr>
        <p:txBody>
          <a:bodyPr/>
          <a:lstStyle/>
          <a:p>
            <a:pPr algn="just"/>
            <a:r>
              <a:rPr lang="fr-FR" dirty="0">
                <a:latin typeface="Marianne" panose="02000000000000000000" pitchFamily="50" charset="0"/>
              </a:rPr>
              <a:t>Le service des inscriptions administratives indique qu’il n’a plus accès à son outil de gestion des inscriptions administratives, ce qui bloque complètement les démarches et conduit à l’exaspération forte des personnels administratifs. Des élus se sont emparés de la question et interrogent la direction.</a:t>
            </a:r>
          </a:p>
          <a:p>
            <a:pPr algn="just"/>
            <a:endParaRPr lang="fr-FR" dirty="0">
              <a:latin typeface="Marianne" panose="02000000000000000000" pitchFamily="2" charset="0"/>
            </a:endParaRPr>
          </a:p>
        </p:txBody>
      </p:sp>
      <p:sp>
        <p:nvSpPr>
          <p:cNvPr id="3" name="Titre 2">
            <a:extLst>
              <a:ext uri="{FF2B5EF4-FFF2-40B4-BE49-F238E27FC236}">
                <a16:creationId xmlns:a16="http://schemas.microsoft.com/office/drawing/2014/main" id="{8BB5EF2B-E649-4BDC-BE00-906E981219F1}"/>
              </a:ext>
            </a:extLst>
          </p:cNvPr>
          <p:cNvSpPr>
            <a:spLocks noGrp="1"/>
          </p:cNvSpPr>
          <p:nvPr>
            <p:ph type="title"/>
          </p:nvPr>
        </p:nvSpPr>
        <p:spPr>
          <a:xfrm>
            <a:off x="395816" y="732732"/>
            <a:ext cx="8424863" cy="539750"/>
          </a:xfrm>
        </p:spPr>
        <p:txBody>
          <a:bodyPr/>
          <a:lstStyle/>
          <a:p>
            <a:r>
              <a:rPr lang="fr-FR" sz="2200" dirty="0">
                <a:latin typeface="Marianne" panose="02000000000000000000" pitchFamily="2" charset="0"/>
              </a:rPr>
              <a:t>Stimuli 4</a:t>
            </a:r>
          </a:p>
        </p:txBody>
      </p:sp>
      <p:sp>
        <p:nvSpPr>
          <p:cNvPr id="5" name="Espace réservé du numéro de diapositive 4">
            <a:extLst>
              <a:ext uri="{FF2B5EF4-FFF2-40B4-BE49-F238E27FC236}">
                <a16:creationId xmlns:a16="http://schemas.microsoft.com/office/drawing/2014/main" id="{CCBEB5E9-194E-4318-8C4E-DD13612C9F25}"/>
              </a:ext>
            </a:extLst>
          </p:cNvPr>
          <p:cNvSpPr>
            <a:spLocks noGrp="1"/>
          </p:cNvSpPr>
          <p:nvPr>
            <p:ph type="sldNum" sz="quarter" idx="15"/>
          </p:nvPr>
        </p:nvSpPr>
        <p:spPr/>
        <p:txBody>
          <a:bodyPr/>
          <a:lstStyle/>
          <a:p>
            <a:pPr>
              <a:defRPr/>
            </a:pPr>
            <a:fld id="{F1971858-D133-4354-BF97-EEB8F9BAB97E}" type="slidenum">
              <a:rPr lang="fr-FR" smtClean="0"/>
              <a:pPr>
                <a:defRPr/>
              </a:pPr>
              <a:t>12</a:t>
            </a:fld>
            <a:endParaRPr lang="fr-FR" dirty="0"/>
          </a:p>
        </p:txBody>
      </p:sp>
      <p:sp>
        <p:nvSpPr>
          <p:cNvPr id="6" name="Espace réservé du texte 5">
            <a:extLst>
              <a:ext uri="{FF2B5EF4-FFF2-40B4-BE49-F238E27FC236}">
                <a16:creationId xmlns:a16="http://schemas.microsoft.com/office/drawing/2014/main" id="{E3F1528D-043F-4999-9A07-F109DE628C00}"/>
              </a:ext>
            </a:extLst>
          </p:cNvPr>
          <p:cNvSpPr txBox="1">
            <a:spLocks/>
          </p:cNvSpPr>
          <p:nvPr/>
        </p:nvSpPr>
        <p:spPr>
          <a:xfrm>
            <a:off x="6228184" y="1707654"/>
            <a:ext cx="2520000" cy="2880320"/>
          </a:xfrm>
          <a:prstGeom prst="rect">
            <a:avLst/>
          </a:prstGeom>
        </p:spPr>
        <p:txBody>
          <a:bodyPr anchor="ctr"/>
          <a:lstStyle>
            <a:lvl1pPr marL="92075" algn="l" rtl="0" fontAlgn="base">
              <a:spcBef>
                <a:spcPct val="0"/>
              </a:spcBef>
              <a:spcAft>
                <a:spcPts val="500"/>
              </a:spcAft>
              <a:buFont typeface="Arial" panose="020B0604020202020204" pitchFamily="34" charset="0"/>
              <a:defRPr sz="1400" kern="1200">
                <a:solidFill>
                  <a:schemeClr val="tx1"/>
                </a:solidFill>
                <a:latin typeface="+mn-lt"/>
                <a:ea typeface="+mn-ea"/>
                <a:cs typeface="+mn-cs"/>
              </a:defRPr>
            </a:lvl1pPr>
            <a:lvl2pPr marL="350838" indent="-171450" algn="l" rtl="0" fontAlgn="base">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0225" indent="-171450" algn="l" rtl="0" fontAlgn="base">
              <a:spcBef>
                <a:spcPts val="100"/>
              </a:spcBef>
              <a:spcAft>
                <a:spcPts val="100"/>
              </a:spcAft>
              <a:buSzPct val="100000"/>
              <a:buFont typeface="Wingdings" panose="05000000000000000000" pitchFamily="2" charset="2"/>
              <a:buChar char="§"/>
              <a:defRPr sz="1000" kern="1200">
                <a:solidFill>
                  <a:schemeClr val="tx1"/>
                </a:solidFill>
                <a:latin typeface="+mn-lt"/>
                <a:ea typeface="+mn-ea"/>
                <a:cs typeface="+mn-cs"/>
              </a:defRPr>
            </a:lvl3pPr>
            <a:lvl4pPr marL="711200" indent="-171450" algn="l" rtl="0" fontAlgn="base">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100" indent="-171450" algn="l" rtl="0" fontAlgn="base">
              <a:spcBef>
                <a:spcPts val="100"/>
              </a:spcBef>
              <a:spcAft>
                <a:spcPts val="100"/>
              </a:spcAft>
              <a:buSzPct val="100000"/>
              <a:buFont typeface="Wingdings" panose="05000000000000000000"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fr-FR" dirty="0">
                <a:solidFill>
                  <a:schemeClr val="tx2"/>
                </a:solidFill>
                <a:latin typeface="Marianne" panose="02000000000000000000" pitchFamily="2" charset="0"/>
              </a:rPr>
              <a:t>Fil conducteur :</a:t>
            </a:r>
          </a:p>
          <a:p>
            <a:pPr eaLnBrk="1" hangingPunct="1"/>
            <a:r>
              <a:rPr lang="fr-FR" dirty="0">
                <a:solidFill>
                  <a:schemeClr val="tx2"/>
                </a:solidFill>
                <a:latin typeface="Marianne" panose="02000000000000000000" pitchFamily="2" charset="0"/>
              </a:rPr>
              <a:t>Quelles actions prioritaires allez-vous mener ?</a:t>
            </a:r>
          </a:p>
          <a:p>
            <a:pPr eaLnBrk="1" hangingPunct="1"/>
            <a:r>
              <a:rPr lang="fr-FR" dirty="0">
                <a:solidFill>
                  <a:schemeClr val="tx2"/>
                </a:solidFill>
                <a:latin typeface="Marianne" panose="02000000000000000000" pitchFamily="2" charset="0"/>
              </a:rPr>
              <a:t>Est-il nécessaire d’activer une cellule de crise ?</a:t>
            </a:r>
          </a:p>
        </p:txBody>
      </p:sp>
      <p:pic>
        <p:nvPicPr>
          <p:cNvPr id="7" name="Image 5">
            <a:extLst>
              <a:ext uri="{FF2B5EF4-FFF2-40B4-BE49-F238E27FC236}">
                <a16:creationId xmlns:a16="http://schemas.microsoft.com/office/drawing/2014/main" id="{1C3CB218-30D6-4683-81E8-29DB2423245F}"/>
              </a:ext>
            </a:extLst>
          </p:cNvPr>
          <p:cNvPicPr>
            <a:picLocks noChangeAspect="1" noChangeArrowheads="1"/>
          </p:cNvPicPr>
          <p:nvPr/>
        </p:nvPicPr>
        <p:blipFill>
          <a:blip r:embed="rId2"/>
          <a:stretch>
            <a:fillRect/>
          </a:stretch>
        </p:blipFill>
        <p:spPr bwMode="auto">
          <a:xfrm>
            <a:off x="1574462" y="2428896"/>
            <a:ext cx="3403109" cy="2044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2D157791-050D-4E4A-9957-D0AF815BFFB1}"/>
              </a:ext>
            </a:extLst>
          </p:cNvPr>
          <p:cNvSpPr>
            <a:spLocks noChangeAspect="1"/>
          </p:cNvSpPr>
          <p:nvPr/>
        </p:nvSpPr>
        <p:spPr>
          <a:xfrm>
            <a:off x="6624228" y="795655"/>
            <a:ext cx="2123956" cy="459423"/>
          </a:xfrm>
          <a:prstGeom prst="rect">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r>
              <a:rPr lang="fr-FR" sz="1400" dirty="0">
                <a:solidFill>
                  <a:schemeClr val="bg1"/>
                </a:solidFill>
                <a:latin typeface="Marianne" panose="02000000000000000000" pitchFamily="2" charset="0"/>
              </a:rPr>
              <a:t>Temps de réflexion : </a:t>
            </a:r>
          </a:p>
          <a:p>
            <a:pPr algn="ctr" defTabSz="1219170">
              <a:defRPr/>
            </a:pPr>
            <a:r>
              <a:rPr lang="fr-FR" sz="1400" dirty="0">
                <a:solidFill>
                  <a:schemeClr val="bg1"/>
                </a:solidFill>
                <a:latin typeface="Marianne" panose="02000000000000000000" pitchFamily="2" charset="0"/>
              </a:rPr>
              <a:t>3 min max</a:t>
            </a:r>
          </a:p>
        </p:txBody>
      </p:sp>
    </p:spTree>
    <p:extLst>
      <p:ext uri="{BB962C8B-B14F-4D97-AF65-F5344CB8AC3E}">
        <p14:creationId xmlns:p14="http://schemas.microsoft.com/office/powerpoint/2010/main" val="1295528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8755BF5E-6C67-4D82-B2F9-9F6311D6BA30}"/>
              </a:ext>
            </a:extLst>
          </p:cNvPr>
          <p:cNvSpPr>
            <a:spLocks noGrp="1"/>
          </p:cNvSpPr>
          <p:nvPr>
            <p:ph type="body" sz="quarter" idx="14"/>
          </p:nvPr>
        </p:nvSpPr>
        <p:spPr>
          <a:xfrm>
            <a:off x="323850" y="1491630"/>
            <a:ext cx="8424334" cy="3096344"/>
          </a:xfrm>
        </p:spPr>
        <p:txBody>
          <a:bodyPr/>
          <a:lstStyle/>
          <a:p>
            <a:pPr algn="just"/>
            <a:r>
              <a:rPr lang="fr-FR" dirty="0">
                <a:latin typeface="Marianne" panose="02000000000000000000" pitchFamily="50" charset="0"/>
              </a:rPr>
              <a:t>Le ton monte dans la salle d’attente du service de l’état civil. Certains administrés attendent depuis plus de deux heures.</a:t>
            </a:r>
          </a:p>
        </p:txBody>
      </p:sp>
      <p:sp>
        <p:nvSpPr>
          <p:cNvPr id="3" name="Titre 2">
            <a:extLst>
              <a:ext uri="{FF2B5EF4-FFF2-40B4-BE49-F238E27FC236}">
                <a16:creationId xmlns:a16="http://schemas.microsoft.com/office/drawing/2014/main" id="{8BB5EF2B-E649-4BDC-BE00-906E981219F1}"/>
              </a:ext>
            </a:extLst>
          </p:cNvPr>
          <p:cNvSpPr>
            <a:spLocks noGrp="1"/>
          </p:cNvSpPr>
          <p:nvPr>
            <p:ph type="title"/>
          </p:nvPr>
        </p:nvSpPr>
        <p:spPr/>
        <p:txBody>
          <a:bodyPr/>
          <a:lstStyle/>
          <a:p>
            <a:r>
              <a:rPr lang="fr-FR" sz="2200" dirty="0">
                <a:latin typeface="Marianne" panose="02000000000000000000" pitchFamily="2" charset="0"/>
              </a:rPr>
              <a:t>Stimuli 5</a:t>
            </a:r>
          </a:p>
        </p:txBody>
      </p:sp>
      <p:sp>
        <p:nvSpPr>
          <p:cNvPr id="5" name="Espace réservé du numéro de diapositive 4">
            <a:extLst>
              <a:ext uri="{FF2B5EF4-FFF2-40B4-BE49-F238E27FC236}">
                <a16:creationId xmlns:a16="http://schemas.microsoft.com/office/drawing/2014/main" id="{CCBEB5E9-194E-4318-8C4E-DD13612C9F25}"/>
              </a:ext>
            </a:extLst>
          </p:cNvPr>
          <p:cNvSpPr>
            <a:spLocks noGrp="1"/>
          </p:cNvSpPr>
          <p:nvPr>
            <p:ph type="sldNum" sz="quarter" idx="15"/>
          </p:nvPr>
        </p:nvSpPr>
        <p:spPr/>
        <p:txBody>
          <a:bodyPr/>
          <a:lstStyle/>
          <a:p>
            <a:pPr>
              <a:defRPr/>
            </a:pPr>
            <a:fld id="{F1971858-D133-4354-BF97-EEB8F9BAB97E}" type="slidenum">
              <a:rPr lang="fr-FR" smtClean="0"/>
              <a:pPr>
                <a:defRPr/>
              </a:pPr>
              <a:t>13</a:t>
            </a:fld>
            <a:endParaRPr lang="fr-FR" dirty="0"/>
          </a:p>
        </p:txBody>
      </p:sp>
      <p:sp>
        <p:nvSpPr>
          <p:cNvPr id="6" name="Espace réservé du texte 5">
            <a:extLst>
              <a:ext uri="{FF2B5EF4-FFF2-40B4-BE49-F238E27FC236}">
                <a16:creationId xmlns:a16="http://schemas.microsoft.com/office/drawing/2014/main" id="{E3F1528D-043F-4999-9A07-F109DE628C00}"/>
              </a:ext>
            </a:extLst>
          </p:cNvPr>
          <p:cNvSpPr txBox="1">
            <a:spLocks/>
          </p:cNvSpPr>
          <p:nvPr/>
        </p:nvSpPr>
        <p:spPr>
          <a:xfrm>
            <a:off x="6228184" y="1707654"/>
            <a:ext cx="2520000" cy="2880320"/>
          </a:xfrm>
          <a:prstGeom prst="rect">
            <a:avLst/>
          </a:prstGeom>
        </p:spPr>
        <p:txBody>
          <a:bodyPr anchor="ctr"/>
          <a:lstStyle>
            <a:lvl1pPr marL="92075" algn="l" rtl="0" fontAlgn="base">
              <a:spcBef>
                <a:spcPct val="0"/>
              </a:spcBef>
              <a:spcAft>
                <a:spcPts val="500"/>
              </a:spcAft>
              <a:buFont typeface="Arial" panose="020B0604020202020204" pitchFamily="34" charset="0"/>
              <a:defRPr sz="1400" kern="1200">
                <a:solidFill>
                  <a:schemeClr val="tx1"/>
                </a:solidFill>
                <a:latin typeface="+mn-lt"/>
                <a:ea typeface="+mn-ea"/>
                <a:cs typeface="+mn-cs"/>
              </a:defRPr>
            </a:lvl1pPr>
            <a:lvl2pPr marL="350838" indent="-171450" algn="l" rtl="0" fontAlgn="base">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0225" indent="-171450" algn="l" rtl="0" fontAlgn="base">
              <a:spcBef>
                <a:spcPts val="100"/>
              </a:spcBef>
              <a:spcAft>
                <a:spcPts val="100"/>
              </a:spcAft>
              <a:buSzPct val="100000"/>
              <a:buFont typeface="Wingdings" panose="05000000000000000000" pitchFamily="2" charset="2"/>
              <a:buChar char="§"/>
              <a:defRPr sz="1000" kern="1200">
                <a:solidFill>
                  <a:schemeClr val="tx1"/>
                </a:solidFill>
                <a:latin typeface="+mn-lt"/>
                <a:ea typeface="+mn-ea"/>
                <a:cs typeface="+mn-cs"/>
              </a:defRPr>
            </a:lvl3pPr>
            <a:lvl4pPr marL="711200" indent="-171450" algn="l" rtl="0" fontAlgn="base">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100" indent="-171450" algn="l" rtl="0" fontAlgn="base">
              <a:spcBef>
                <a:spcPts val="100"/>
              </a:spcBef>
              <a:spcAft>
                <a:spcPts val="100"/>
              </a:spcAft>
              <a:buSzPct val="100000"/>
              <a:buFont typeface="Wingdings" panose="05000000000000000000"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fr-FR" dirty="0">
                <a:solidFill>
                  <a:schemeClr val="tx2"/>
                </a:solidFill>
                <a:latin typeface="Marianne" panose="02000000000000000000" pitchFamily="2" charset="0"/>
              </a:rPr>
              <a:t>Fil conducteur :</a:t>
            </a:r>
          </a:p>
          <a:p>
            <a:pPr eaLnBrk="1" hangingPunct="1"/>
            <a:r>
              <a:rPr lang="fr-FR" dirty="0">
                <a:solidFill>
                  <a:schemeClr val="tx2"/>
                </a:solidFill>
                <a:latin typeface="Marianne" panose="02000000000000000000" pitchFamily="2" charset="0"/>
              </a:rPr>
              <a:t>Quelles actions prioritaires allez-vous mener ?</a:t>
            </a:r>
          </a:p>
          <a:p>
            <a:pPr eaLnBrk="1" hangingPunct="1"/>
            <a:r>
              <a:rPr lang="fr-FR" dirty="0">
                <a:solidFill>
                  <a:schemeClr val="tx2"/>
                </a:solidFill>
                <a:latin typeface="Marianne" panose="02000000000000000000" pitchFamily="2" charset="0"/>
              </a:rPr>
              <a:t>Est-il nécessaire d’activer une cellule de crise ?</a:t>
            </a:r>
          </a:p>
        </p:txBody>
      </p:sp>
      <p:pic>
        <p:nvPicPr>
          <p:cNvPr id="7" name="Image 5">
            <a:extLst>
              <a:ext uri="{FF2B5EF4-FFF2-40B4-BE49-F238E27FC236}">
                <a16:creationId xmlns:a16="http://schemas.microsoft.com/office/drawing/2014/main" id="{1C3CB218-30D6-4683-81E8-29DB2423245F}"/>
              </a:ext>
            </a:extLst>
          </p:cNvPr>
          <p:cNvPicPr>
            <a:picLocks noChangeAspect="1" noChangeArrowheads="1"/>
          </p:cNvPicPr>
          <p:nvPr/>
        </p:nvPicPr>
        <p:blipFill>
          <a:blip r:embed="rId2"/>
          <a:stretch>
            <a:fillRect/>
          </a:stretch>
        </p:blipFill>
        <p:spPr bwMode="auto">
          <a:xfrm>
            <a:off x="1574462" y="2742029"/>
            <a:ext cx="3403109" cy="141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2D157791-050D-4E4A-9957-D0AF815BFFB1}"/>
              </a:ext>
            </a:extLst>
          </p:cNvPr>
          <p:cNvSpPr>
            <a:spLocks noChangeAspect="1"/>
          </p:cNvSpPr>
          <p:nvPr/>
        </p:nvSpPr>
        <p:spPr>
          <a:xfrm>
            <a:off x="6624228" y="795655"/>
            <a:ext cx="2123956" cy="459423"/>
          </a:xfrm>
          <a:prstGeom prst="rect">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r>
              <a:rPr lang="fr-FR" sz="1400" dirty="0">
                <a:solidFill>
                  <a:schemeClr val="bg1"/>
                </a:solidFill>
                <a:latin typeface="Marianne" panose="02000000000000000000" pitchFamily="2" charset="0"/>
              </a:rPr>
              <a:t>Temps de réflexion : </a:t>
            </a:r>
          </a:p>
          <a:p>
            <a:pPr algn="ctr" defTabSz="1219170">
              <a:defRPr/>
            </a:pPr>
            <a:r>
              <a:rPr lang="fr-FR" sz="1400" dirty="0">
                <a:solidFill>
                  <a:schemeClr val="bg1"/>
                </a:solidFill>
                <a:latin typeface="Marianne" panose="02000000000000000000" pitchFamily="2" charset="0"/>
              </a:rPr>
              <a:t>3 min max</a:t>
            </a:r>
          </a:p>
        </p:txBody>
      </p:sp>
    </p:spTree>
    <p:extLst>
      <p:ext uri="{BB962C8B-B14F-4D97-AF65-F5344CB8AC3E}">
        <p14:creationId xmlns:p14="http://schemas.microsoft.com/office/powerpoint/2010/main" val="3906124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6CECA25-E6AA-45B2-93CA-2B34B894D3B6}"/>
              </a:ext>
            </a:extLst>
          </p:cNvPr>
          <p:cNvSpPr>
            <a:spLocks noGrp="1"/>
          </p:cNvSpPr>
          <p:nvPr>
            <p:ph type="body" sz="quarter" idx="13"/>
          </p:nvPr>
        </p:nvSpPr>
        <p:spPr>
          <a:xfrm>
            <a:off x="467544" y="1851670"/>
            <a:ext cx="8424000" cy="2293224"/>
          </a:xfrm>
        </p:spPr>
        <p:txBody>
          <a:bodyPr/>
          <a:lstStyle/>
          <a:p>
            <a:pPr marL="92075" indent="0">
              <a:buNone/>
            </a:pPr>
            <a:r>
              <a:rPr lang="fr-FR" dirty="0">
                <a:latin typeface="Marianne ExtraBold" panose="02000000000000000000" pitchFamily="2" charset="0"/>
              </a:rPr>
              <a:t>PHASE 2 : MAINTIEN DE LA CONFIANCE / COMPR</a:t>
            </a:r>
            <a:r>
              <a:rPr lang="fr-FR" dirty="0">
                <a:latin typeface="Tahoma" panose="020B0604030504040204" pitchFamily="34" charset="0"/>
                <a:ea typeface="Tahoma" panose="020B0604030504040204" pitchFamily="34" charset="0"/>
                <a:cs typeface="Tahoma" panose="020B0604030504040204" pitchFamily="34" charset="0"/>
              </a:rPr>
              <a:t>É</a:t>
            </a:r>
            <a:r>
              <a:rPr lang="fr-FR" dirty="0">
                <a:latin typeface="Marianne ExtraBold" panose="02000000000000000000" pitchFamily="2" charset="0"/>
              </a:rPr>
              <a:t>NHESION DE L’ATTAQUE</a:t>
            </a:r>
          </a:p>
        </p:txBody>
      </p:sp>
      <p:sp>
        <p:nvSpPr>
          <p:cNvPr id="3" name="Espace réservé du numéro de diapositive 2">
            <a:extLst>
              <a:ext uri="{FF2B5EF4-FFF2-40B4-BE49-F238E27FC236}">
                <a16:creationId xmlns:a16="http://schemas.microsoft.com/office/drawing/2014/main" id="{F8D6F3F9-E2FB-41F6-9154-4BA007A0FD9E}"/>
              </a:ext>
            </a:extLst>
          </p:cNvPr>
          <p:cNvSpPr>
            <a:spLocks noGrp="1"/>
          </p:cNvSpPr>
          <p:nvPr>
            <p:ph type="sldNum" sz="quarter" idx="15"/>
          </p:nvPr>
        </p:nvSpPr>
        <p:spPr/>
        <p:txBody>
          <a:bodyPr/>
          <a:lstStyle/>
          <a:p>
            <a:pPr>
              <a:defRPr/>
            </a:pPr>
            <a:fld id="{B04CA4DD-83B3-480F-9DE5-C6494E001CD8}" type="slidenum">
              <a:rPr lang="fr-FR" smtClean="0"/>
              <a:pPr>
                <a:defRPr/>
              </a:pPr>
              <a:t>14</a:t>
            </a:fld>
            <a:endParaRPr lang="fr-FR" dirty="0"/>
          </a:p>
        </p:txBody>
      </p:sp>
    </p:spTree>
    <p:extLst>
      <p:ext uri="{BB962C8B-B14F-4D97-AF65-F5344CB8AC3E}">
        <p14:creationId xmlns:p14="http://schemas.microsoft.com/office/powerpoint/2010/main" val="1240034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8755BF5E-6C67-4D82-B2F9-9F6311D6BA30}"/>
              </a:ext>
            </a:extLst>
          </p:cNvPr>
          <p:cNvSpPr>
            <a:spLocks noGrp="1"/>
          </p:cNvSpPr>
          <p:nvPr>
            <p:ph type="body" sz="quarter" idx="14"/>
          </p:nvPr>
        </p:nvSpPr>
        <p:spPr>
          <a:xfrm>
            <a:off x="323850" y="1491630"/>
            <a:ext cx="8424334" cy="3096344"/>
          </a:xfrm>
        </p:spPr>
        <p:txBody>
          <a:bodyPr/>
          <a:lstStyle/>
          <a:p>
            <a:pPr algn="just"/>
            <a:r>
              <a:rPr lang="fr-FR" dirty="0">
                <a:latin typeface="Marianne" panose="02000000000000000000" pitchFamily="2" charset="0"/>
              </a:rPr>
              <a:t>Plusieurs habitants de la commune commentent la situation sur les réseaux sociaux.</a:t>
            </a:r>
          </a:p>
        </p:txBody>
      </p:sp>
      <p:sp>
        <p:nvSpPr>
          <p:cNvPr id="3" name="Titre 2">
            <a:extLst>
              <a:ext uri="{FF2B5EF4-FFF2-40B4-BE49-F238E27FC236}">
                <a16:creationId xmlns:a16="http://schemas.microsoft.com/office/drawing/2014/main" id="{8BB5EF2B-E649-4BDC-BE00-906E981219F1}"/>
              </a:ext>
            </a:extLst>
          </p:cNvPr>
          <p:cNvSpPr>
            <a:spLocks noGrp="1"/>
          </p:cNvSpPr>
          <p:nvPr>
            <p:ph type="title"/>
          </p:nvPr>
        </p:nvSpPr>
        <p:spPr/>
        <p:txBody>
          <a:bodyPr/>
          <a:lstStyle/>
          <a:p>
            <a:r>
              <a:rPr lang="fr-FR" sz="2200" dirty="0">
                <a:latin typeface="Marianne" panose="02000000000000000000" pitchFamily="2" charset="0"/>
              </a:rPr>
              <a:t>Stimuli 6</a:t>
            </a:r>
          </a:p>
        </p:txBody>
      </p:sp>
      <p:sp>
        <p:nvSpPr>
          <p:cNvPr id="5" name="Espace réservé du numéro de diapositive 4">
            <a:extLst>
              <a:ext uri="{FF2B5EF4-FFF2-40B4-BE49-F238E27FC236}">
                <a16:creationId xmlns:a16="http://schemas.microsoft.com/office/drawing/2014/main" id="{CCBEB5E9-194E-4318-8C4E-DD13612C9F25}"/>
              </a:ext>
            </a:extLst>
          </p:cNvPr>
          <p:cNvSpPr>
            <a:spLocks noGrp="1"/>
          </p:cNvSpPr>
          <p:nvPr>
            <p:ph type="sldNum" sz="quarter" idx="15"/>
          </p:nvPr>
        </p:nvSpPr>
        <p:spPr/>
        <p:txBody>
          <a:bodyPr/>
          <a:lstStyle/>
          <a:p>
            <a:pPr>
              <a:defRPr/>
            </a:pPr>
            <a:fld id="{F1971858-D133-4354-BF97-EEB8F9BAB97E}" type="slidenum">
              <a:rPr lang="fr-FR" smtClean="0"/>
              <a:pPr>
                <a:defRPr/>
              </a:pPr>
              <a:t>15</a:t>
            </a:fld>
            <a:endParaRPr lang="fr-FR" dirty="0"/>
          </a:p>
        </p:txBody>
      </p:sp>
      <p:sp>
        <p:nvSpPr>
          <p:cNvPr id="6" name="Espace réservé du texte 5">
            <a:extLst>
              <a:ext uri="{FF2B5EF4-FFF2-40B4-BE49-F238E27FC236}">
                <a16:creationId xmlns:a16="http://schemas.microsoft.com/office/drawing/2014/main" id="{E3F1528D-043F-4999-9A07-F109DE628C00}"/>
              </a:ext>
            </a:extLst>
          </p:cNvPr>
          <p:cNvSpPr txBox="1">
            <a:spLocks/>
          </p:cNvSpPr>
          <p:nvPr/>
        </p:nvSpPr>
        <p:spPr>
          <a:xfrm>
            <a:off x="6228184" y="1707654"/>
            <a:ext cx="2520000" cy="2880320"/>
          </a:xfrm>
          <a:prstGeom prst="rect">
            <a:avLst/>
          </a:prstGeom>
        </p:spPr>
        <p:txBody>
          <a:bodyPr anchor="ctr"/>
          <a:lstStyle>
            <a:lvl1pPr marL="92075" algn="l" rtl="0" fontAlgn="base">
              <a:spcBef>
                <a:spcPct val="0"/>
              </a:spcBef>
              <a:spcAft>
                <a:spcPts val="500"/>
              </a:spcAft>
              <a:buFont typeface="Arial" panose="020B0604020202020204" pitchFamily="34" charset="0"/>
              <a:defRPr sz="1400" kern="1200">
                <a:solidFill>
                  <a:schemeClr val="tx1"/>
                </a:solidFill>
                <a:latin typeface="+mn-lt"/>
                <a:ea typeface="+mn-ea"/>
                <a:cs typeface="+mn-cs"/>
              </a:defRPr>
            </a:lvl1pPr>
            <a:lvl2pPr marL="350838" indent="-171450" algn="l" rtl="0" fontAlgn="base">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0225" indent="-171450" algn="l" rtl="0" fontAlgn="base">
              <a:spcBef>
                <a:spcPts val="100"/>
              </a:spcBef>
              <a:spcAft>
                <a:spcPts val="100"/>
              </a:spcAft>
              <a:buSzPct val="100000"/>
              <a:buFont typeface="Wingdings" panose="05000000000000000000" pitchFamily="2" charset="2"/>
              <a:buChar char="§"/>
              <a:defRPr sz="1000" kern="1200">
                <a:solidFill>
                  <a:schemeClr val="tx1"/>
                </a:solidFill>
                <a:latin typeface="+mn-lt"/>
                <a:ea typeface="+mn-ea"/>
                <a:cs typeface="+mn-cs"/>
              </a:defRPr>
            </a:lvl3pPr>
            <a:lvl4pPr marL="711200" indent="-171450" algn="l" rtl="0" fontAlgn="base">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100" indent="-171450" algn="l" rtl="0" fontAlgn="base">
              <a:spcBef>
                <a:spcPts val="100"/>
              </a:spcBef>
              <a:spcAft>
                <a:spcPts val="100"/>
              </a:spcAft>
              <a:buSzPct val="100000"/>
              <a:buFont typeface="Wingdings" panose="05000000000000000000"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fr-FR" dirty="0">
                <a:solidFill>
                  <a:schemeClr val="tx2"/>
                </a:solidFill>
                <a:latin typeface="Marianne" panose="02000000000000000000" pitchFamily="2" charset="0"/>
              </a:rPr>
              <a:t>Fil conducteur :</a:t>
            </a:r>
          </a:p>
          <a:p>
            <a:pPr eaLnBrk="1" hangingPunct="1"/>
            <a:r>
              <a:rPr lang="fr-FR" dirty="0">
                <a:solidFill>
                  <a:schemeClr val="tx2"/>
                </a:solidFill>
                <a:latin typeface="Marianne" panose="02000000000000000000" pitchFamily="2" charset="0"/>
              </a:rPr>
              <a:t>Quelles actions prioritaires allez-vous mener ?</a:t>
            </a:r>
          </a:p>
          <a:p>
            <a:pPr eaLnBrk="1" hangingPunct="1"/>
            <a:r>
              <a:rPr lang="fr-FR" dirty="0">
                <a:solidFill>
                  <a:schemeClr val="tx2"/>
                </a:solidFill>
                <a:latin typeface="Marianne" panose="02000000000000000000" pitchFamily="2" charset="0"/>
              </a:rPr>
              <a:t>Comment sont-elles réparties ?</a:t>
            </a:r>
          </a:p>
        </p:txBody>
      </p:sp>
      <p:pic>
        <p:nvPicPr>
          <p:cNvPr id="7" name="Image 5">
            <a:extLst>
              <a:ext uri="{FF2B5EF4-FFF2-40B4-BE49-F238E27FC236}">
                <a16:creationId xmlns:a16="http://schemas.microsoft.com/office/drawing/2014/main" id="{1C3CB218-30D6-4683-81E8-29DB2423245F}"/>
              </a:ext>
            </a:extLst>
          </p:cNvPr>
          <p:cNvPicPr>
            <a:picLocks noChangeAspect="1" noChangeArrowheads="1"/>
          </p:cNvPicPr>
          <p:nvPr/>
        </p:nvPicPr>
        <p:blipFill>
          <a:blip r:embed="rId2"/>
          <a:stretch>
            <a:fillRect/>
          </a:stretch>
        </p:blipFill>
        <p:spPr bwMode="auto">
          <a:xfrm>
            <a:off x="1475817" y="2423813"/>
            <a:ext cx="3600400" cy="205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2D157791-050D-4E4A-9957-D0AF815BFFB1}"/>
              </a:ext>
            </a:extLst>
          </p:cNvPr>
          <p:cNvSpPr>
            <a:spLocks noChangeAspect="1"/>
          </p:cNvSpPr>
          <p:nvPr/>
        </p:nvSpPr>
        <p:spPr>
          <a:xfrm>
            <a:off x="6624228" y="795655"/>
            <a:ext cx="2123956" cy="459423"/>
          </a:xfrm>
          <a:prstGeom prst="rect">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r>
              <a:rPr lang="fr-FR" sz="1400" dirty="0">
                <a:solidFill>
                  <a:schemeClr val="bg1"/>
                </a:solidFill>
                <a:latin typeface="Marianne" panose="02000000000000000000" pitchFamily="2" charset="0"/>
              </a:rPr>
              <a:t>Temps de réflexion : </a:t>
            </a:r>
          </a:p>
          <a:p>
            <a:pPr algn="ctr" defTabSz="1219170">
              <a:defRPr/>
            </a:pPr>
            <a:r>
              <a:rPr lang="fr-FR" sz="1400" dirty="0">
                <a:solidFill>
                  <a:schemeClr val="bg1"/>
                </a:solidFill>
                <a:latin typeface="Marianne" panose="02000000000000000000" pitchFamily="2" charset="0"/>
              </a:rPr>
              <a:t>3 min max</a:t>
            </a:r>
          </a:p>
        </p:txBody>
      </p:sp>
    </p:spTree>
    <p:extLst>
      <p:ext uri="{BB962C8B-B14F-4D97-AF65-F5344CB8AC3E}">
        <p14:creationId xmlns:p14="http://schemas.microsoft.com/office/powerpoint/2010/main" val="992813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8755BF5E-6C67-4D82-B2F9-9F6311D6BA30}"/>
              </a:ext>
            </a:extLst>
          </p:cNvPr>
          <p:cNvSpPr>
            <a:spLocks noGrp="1"/>
          </p:cNvSpPr>
          <p:nvPr>
            <p:ph type="body" sz="quarter" idx="14"/>
          </p:nvPr>
        </p:nvSpPr>
        <p:spPr>
          <a:xfrm>
            <a:off x="323850" y="1491630"/>
            <a:ext cx="8424334" cy="3096344"/>
          </a:xfrm>
        </p:spPr>
        <p:txBody>
          <a:bodyPr/>
          <a:lstStyle/>
          <a:p>
            <a:pPr algn="just"/>
            <a:r>
              <a:rPr lang="fr-FR" dirty="0">
                <a:latin typeface="Marianne" panose="02000000000000000000" pitchFamily="2" charset="0"/>
              </a:rPr>
              <a:t>Le responsable du service de gestion des ordures ménagères signale qu’il ne peut plus accéder au logiciel de gestion des tournées de ramassage. Il souhaite savoir quand le service pourra être relancé. Pour le moment, ses équipes doivent organiser les tournées à la main.</a:t>
            </a:r>
          </a:p>
        </p:txBody>
      </p:sp>
      <p:sp>
        <p:nvSpPr>
          <p:cNvPr id="3" name="Titre 2">
            <a:extLst>
              <a:ext uri="{FF2B5EF4-FFF2-40B4-BE49-F238E27FC236}">
                <a16:creationId xmlns:a16="http://schemas.microsoft.com/office/drawing/2014/main" id="{8BB5EF2B-E649-4BDC-BE00-906E981219F1}"/>
              </a:ext>
            </a:extLst>
          </p:cNvPr>
          <p:cNvSpPr>
            <a:spLocks noGrp="1"/>
          </p:cNvSpPr>
          <p:nvPr>
            <p:ph type="title"/>
          </p:nvPr>
        </p:nvSpPr>
        <p:spPr/>
        <p:txBody>
          <a:bodyPr/>
          <a:lstStyle/>
          <a:p>
            <a:r>
              <a:rPr lang="fr-FR" sz="2200" dirty="0">
                <a:latin typeface="Marianne" panose="02000000000000000000" pitchFamily="2" charset="0"/>
              </a:rPr>
              <a:t>Stimuli 7</a:t>
            </a:r>
          </a:p>
        </p:txBody>
      </p:sp>
      <p:sp>
        <p:nvSpPr>
          <p:cNvPr id="5" name="Espace réservé du numéro de diapositive 4">
            <a:extLst>
              <a:ext uri="{FF2B5EF4-FFF2-40B4-BE49-F238E27FC236}">
                <a16:creationId xmlns:a16="http://schemas.microsoft.com/office/drawing/2014/main" id="{CCBEB5E9-194E-4318-8C4E-DD13612C9F25}"/>
              </a:ext>
            </a:extLst>
          </p:cNvPr>
          <p:cNvSpPr>
            <a:spLocks noGrp="1"/>
          </p:cNvSpPr>
          <p:nvPr>
            <p:ph type="sldNum" sz="quarter" idx="15"/>
          </p:nvPr>
        </p:nvSpPr>
        <p:spPr/>
        <p:txBody>
          <a:bodyPr/>
          <a:lstStyle/>
          <a:p>
            <a:pPr>
              <a:defRPr/>
            </a:pPr>
            <a:fld id="{F1971858-D133-4354-BF97-EEB8F9BAB97E}" type="slidenum">
              <a:rPr lang="fr-FR" smtClean="0"/>
              <a:pPr>
                <a:defRPr/>
              </a:pPr>
              <a:t>16</a:t>
            </a:fld>
            <a:endParaRPr lang="fr-FR" dirty="0"/>
          </a:p>
        </p:txBody>
      </p:sp>
      <p:sp>
        <p:nvSpPr>
          <p:cNvPr id="6" name="Espace réservé du texte 5">
            <a:extLst>
              <a:ext uri="{FF2B5EF4-FFF2-40B4-BE49-F238E27FC236}">
                <a16:creationId xmlns:a16="http://schemas.microsoft.com/office/drawing/2014/main" id="{E3F1528D-043F-4999-9A07-F109DE628C00}"/>
              </a:ext>
            </a:extLst>
          </p:cNvPr>
          <p:cNvSpPr txBox="1">
            <a:spLocks/>
          </p:cNvSpPr>
          <p:nvPr/>
        </p:nvSpPr>
        <p:spPr>
          <a:xfrm>
            <a:off x="6228184" y="1707654"/>
            <a:ext cx="2520000" cy="2880320"/>
          </a:xfrm>
          <a:prstGeom prst="rect">
            <a:avLst/>
          </a:prstGeom>
        </p:spPr>
        <p:txBody>
          <a:bodyPr anchor="ctr"/>
          <a:lstStyle>
            <a:lvl1pPr marL="92075" algn="l" rtl="0" fontAlgn="base">
              <a:spcBef>
                <a:spcPct val="0"/>
              </a:spcBef>
              <a:spcAft>
                <a:spcPts val="500"/>
              </a:spcAft>
              <a:buFont typeface="Arial" panose="020B0604020202020204" pitchFamily="34" charset="0"/>
              <a:defRPr sz="1400" kern="1200">
                <a:solidFill>
                  <a:schemeClr val="tx1"/>
                </a:solidFill>
                <a:latin typeface="+mn-lt"/>
                <a:ea typeface="+mn-ea"/>
                <a:cs typeface="+mn-cs"/>
              </a:defRPr>
            </a:lvl1pPr>
            <a:lvl2pPr marL="350838" indent="-171450" algn="l" rtl="0" fontAlgn="base">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0225" indent="-171450" algn="l" rtl="0" fontAlgn="base">
              <a:spcBef>
                <a:spcPts val="100"/>
              </a:spcBef>
              <a:spcAft>
                <a:spcPts val="100"/>
              </a:spcAft>
              <a:buSzPct val="100000"/>
              <a:buFont typeface="Wingdings" panose="05000000000000000000" pitchFamily="2" charset="2"/>
              <a:buChar char="§"/>
              <a:defRPr sz="1000" kern="1200">
                <a:solidFill>
                  <a:schemeClr val="tx1"/>
                </a:solidFill>
                <a:latin typeface="+mn-lt"/>
                <a:ea typeface="+mn-ea"/>
                <a:cs typeface="+mn-cs"/>
              </a:defRPr>
            </a:lvl3pPr>
            <a:lvl4pPr marL="711200" indent="-171450" algn="l" rtl="0" fontAlgn="base">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100" indent="-171450" algn="l" rtl="0" fontAlgn="base">
              <a:spcBef>
                <a:spcPts val="100"/>
              </a:spcBef>
              <a:spcAft>
                <a:spcPts val="100"/>
              </a:spcAft>
              <a:buSzPct val="100000"/>
              <a:buFont typeface="Wingdings" panose="05000000000000000000"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fr-FR" dirty="0">
                <a:solidFill>
                  <a:schemeClr val="tx2"/>
                </a:solidFill>
                <a:latin typeface="Marianne" panose="02000000000000000000" pitchFamily="2" charset="0"/>
              </a:rPr>
              <a:t>Fil conducteur :</a:t>
            </a:r>
          </a:p>
          <a:p>
            <a:pPr eaLnBrk="1" hangingPunct="1"/>
            <a:r>
              <a:rPr lang="fr-FR" dirty="0">
                <a:solidFill>
                  <a:schemeClr val="tx2"/>
                </a:solidFill>
                <a:latin typeface="Marianne" panose="02000000000000000000" pitchFamily="2" charset="0"/>
              </a:rPr>
              <a:t>Quelles actions prioritaires allez-vous mener ?</a:t>
            </a:r>
          </a:p>
          <a:p>
            <a:pPr eaLnBrk="1" hangingPunct="1"/>
            <a:r>
              <a:rPr lang="fr-FR" dirty="0">
                <a:solidFill>
                  <a:schemeClr val="tx2"/>
                </a:solidFill>
                <a:latin typeface="Marianne" panose="02000000000000000000" pitchFamily="2" charset="0"/>
              </a:rPr>
              <a:t>Comment sont-elles réparties ?</a:t>
            </a:r>
          </a:p>
        </p:txBody>
      </p:sp>
      <p:pic>
        <p:nvPicPr>
          <p:cNvPr id="7" name="Image 5">
            <a:extLst>
              <a:ext uri="{FF2B5EF4-FFF2-40B4-BE49-F238E27FC236}">
                <a16:creationId xmlns:a16="http://schemas.microsoft.com/office/drawing/2014/main" id="{1C3CB218-30D6-4683-81E8-29DB2423245F}"/>
              </a:ext>
            </a:extLst>
          </p:cNvPr>
          <p:cNvPicPr>
            <a:picLocks noChangeAspect="1" noChangeArrowheads="1"/>
          </p:cNvPicPr>
          <p:nvPr/>
        </p:nvPicPr>
        <p:blipFill>
          <a:blip r:embed="rId2"/>
          <a:stretch>
            <a:fillRect/>
          </a:stretch>
        </p:blipFill>
        <p:spPr bwMode="auto">
          <a:xfrm>
            <a:off x="1597427" y="2423813"/>
            <a:ext cx="3357180" cy="205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2D157791-050D-4E4A-9957-D0AF815BFFB1}"/>
              </a:ext>
            </a:extLst>
          </p:cNvPr>
          <p:cNvSpPr>
            <a:spLocks noChangeAspect="1"/>
          </p:cNvSpPr>
          <p:nvPr/>
        </p:nvSpPr>
        <p:spPr>
          <a:xfrm>
            <a:off x="6624228" y="795655"/>
            <a:ext cx="2123956" cy="459423"/>
          </a:xfrm>
          <a:prstGeom prst="rect">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r>
              <a:rPr lang="fr-FR" sz="1400" dirty="0">
                <a:solidFill>
                  <a:schemeClr val="bg1"/>
                </a:solidFill>
                <a:latin typeface="Marianne" panose="02000000000000000000" pitchFamily="2" charset="0"/>
              </a:rPr>
              <a:t>Temps de réflexion : </a:t>
            </a:r>
          </a:p>
          <a:p>
            <a:pPr algn="ctr" defTabSz="1219170">
              <a:defRPr/>
            </a:pPr>
            <a:r>
              <a:rPr lang="fr-FR" sz="1400" dirty="0">
                <a:solidFill>
                  <a:schemeClr val="bg1"/>
                </a:solidFill>
                <a:latin typeface="Marianne" panose="02000000000000000000" pitchFamily="2" charset="0"/>
              </a:rPr>
              <a:t>3 min max</a:t>
            </a:r>
          </a:p>
        </p:txBody>
      </p:sp>
    </p:spTree>
    <p:extLst>
      <p:ext uri="{BB962C8B-B14F-4D97-AF65-F5344CB8AC3E}">
        <p14:creationId xmlns:p14="http://schemas.microsoft.com/office/powerpoint/2010/main" val="2596846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8755BF5E-6C67-4D82-B2F9-9F6311D6BA30}"/>
              </a:ext>
            </a:extLst>
          </p:cNvPr>
          <p:cNvSpPr>
            <a:spLocks noGrp="1"/>
          </p:cNvSpPr>
          <p:nvPr>
            <p:ph type="body" sz="quarter" idx="14"/>
          </p:nvPr>
        </p:nvSpPr>
        <p:spPr>
          <a:xfrm>
            <a:off x="323850" y="1491630"/>
            <a:ext cx="8424334" cy="3096344"/>
          </a:xfrm>
        </p:spPr>
        <p:txBody>
          <a:bodyPr/>
          <a:lstStyle/>
          <a:p>
            <a:r>
              <a:rPr lang="fr-FR" dirty="0"/>
              <a:t>À </a:t>
            </a:r>
            <a:r>
              <a:rPr lang="fr-FR" dirty="0">
                <a:latin typeface="Marianne" panose="02000000000000000000" pitchFamily="2" charset="0"/>
              </a:rPr>
              <a:t>la suite des premières investigations, les services IT remontent les éléments suivants. </a:t>
            </a:r>
          </a:p>
        </p:txBody>
      </p:sp>
      <p:sp>
        <p:nvSpPr>
          <p:cNvPr id="3" name="Titre 2">
            <a:extLst>
              <a:ext uri="{FF2B5EF4-FFF2-40B4-BE49-F238E27FC236}">
                <a16:creationId xmlns:a16="http://schemas.microsoft.com/office/drawing/2014/main" id="{8BB5EF2B-E649-4BDC-BE00-906E981219F1}"/>
              </a:ext>
            </a:extLst>
          </p:cNvPr>
          <p:cNvSpPr>
            <a:spLocks noGrp="1"/>
          </p:cNvSpPr>
          <p:nvPr>
            <p:ph type="title"/>
          </p:nvPr>
        </p:nvSpPr>
        <p:spPr/>
        <p:txBody>
          <a:bodyPr/>
          <a:lstStyle/>
          <a:p>
            <a:r>
              <a:rPr lang="fr-FR" sz="2200" dirty="0">
                <a:latin typeface="Marianne" panose="02000000000000000000" pitchFamily="2" charset="0"/>
              </a:rPr>
              <a:t>Stimuli 8</a:t>
            </a:r>
          </a:p>
        </p:txBody>
      </p:sp>
      <p:sp>
        <p:nvSpPr>
          <p:cNvPr id="5" name="Espace réservé du numéro de diapositive 4">
            <a:extLst>
              <a:ext uri="{FF2B5EF4-FFF2-40B4-BE49-F238E27FC236}">
                <a16:creationId xmlns:a16="http://schemas.microsoft.com/office/drawing/2014/main" id="{CCBEB5E9-194E-4318-8C4E-DD13612C9F25}"/>
              </a:ext>
            </a:extLst>
          </p:cNvPr>
          <p:cNvSpPr>
            <a:spLocks noGrp="1"/>
          </p:cNvSpPr>
          <p:nvPr>
            <p:ph type="sldNum" sz="quarter" idx="15"/>
          </p:nvPr>
        </p:nvSpPr>
        <p:spPr/>
        <p:txBody>
          <a:bodyPr/>
          <a:lstStyle/>
          <a:p>
            <a:pPr>
              <a:defRPr/>
            </a:pPr>
            <a:fld id="{F1971858-D133-4354-BF97-EEB8F9BAB97E}" type="slidenum">
              <a:rPr lang="fr-FR" smtClean="0"/>
              <a:pPr>
                <a:defRPr/>
              </a:pPr>
              <a:t>17</a:t>
            </a:fld>
            <a:endParaRPr lang="fr-FR" dirty="0"/>
          </a:p>
        </p:txBody>
      </p:sp>
      <p:sp>
        <p:nvSpPr>
          <p:cNvPr id="6" name="Espace réservé du texte 5">
            <a:extLst>
              <a:ext uri="{FF2B5EF4-FFF2-40B4-BE49-F238E27FC236}">
                <a16:creationId xmlns:a16="http://schemas.microsoft.com/office/drawing/2014/main" id="{E3F1528D-043F-4999-9A07-F109DE628C00}"/>
              </a:ext>
            </a:extLst>
          </p:cNvPr>
          <p:cNvSpPr txBox="1">
            <a:spLocks/>
          </p:cNvSpPr>
          <p:nvPr/>
        </p:nvSpPr>
        <p:spPr>
          <a:xfrm>
            <a:off x="6228184" y="1707654"/>
            <a:ext cx="2520000" cy="2880320"/>
          </a:xfrm>
          <a:prstGeom prst="rect">
            <a:avLst/>
          </a:prstGeom>
        </p:spPr>
        <p:txBody>
          <a:bodyPr anchor="ctr"/>
          <a:lstStyle>
            <a:lvl1pPr marL="92075" algn="l" rtl="0" fontAlgn="base">
              <a:spcBef>
                <a:spcPct val="0"/>
              </a:spcBef>
              <a:spcAft>
                <a:spcPts val="500"/>
              </a:spcAft>
              <a:buFont typeface="Arial" panose="020B0604020202020204" pitchFamily="34" charset="0"/>
              <a:defRPr sz="1400" kern="1200">
                <a:solidFill>
                  <a:schemeClr val="tx1"/>
                </a:solidFill>
                <a:latin typeface="+mn-lt"/>
                <a:ea typeface="+mn-ea"/>
                <a:cs typeface="+mn-cs"/>
              </a:defRPr>
            </a:lvl1pPr>
            <a:lvl2pPr marL="350838" indent="-171450" algn="l" rtl="0" fontAlgn="base">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0225" indent="-171450" algn="l" rtl="0" fontAlgn="base">
              <a:spcBef>
                <a:spcPts val="100"/>
              </a:spcBef>
              <a:spcAft>
                <a:spcPts val="100"/>
              </a:spcAft>
              <a:buSzPct val="100000"/>
              <a:buFont typeface="Wingdings" panose="05000000000000000000" pitchFamily="2" charset="2"/>
              <a:buChar char="§"/>
              <a:defRPr sz="1000" kern="1200">
                <a:solidFill>
                  <a:schemeClr val="tx1"/>
                </a:solidFill>
                <a:latin typeface="+mn-lt"/>
                <a:ea typeface="+mn-ea"/>
                <a:cs typeface="+mn-cs"/>
              </a:defRPr>
            </a:lvl3pPr>
            <a:lvl4pPr marL="711200" indent="-171450" algn="l" rtl="0" fontAlgn="base">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100" indent="-171450" algn="l" rtl="0" fontAlgn="base">
              <a:spcBef>
                <a:spcPts val="100"/>
              </a:spcBef>
              <a:spcAft>
                <a:spcPts val="100"/>
              </a:spcAft>
              <a:buSzPct val="100000"/>
              <a:buFont typeface="Wingdings" panose="05000000000000000000"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fr-FR" dirty="0">
                <a:solidFill>
                  <a:schemeClr val="tx2"/>
                </a:solidFill>
                <a:latin typeface="Marianne" panose="02000000000000000000" pitchFamily="2" charset="0"/>
              </a:rPr>
              <a:t>Fil conducteur :</a:t>
            </a:r>
          </a:p>
          <a:p>
            <a:pPr eaLnBrk="1" hangingPunct="1"/>
            <a:r>
              <a:rPr lang="fr-FR" dirty="0">
                <a:solidFill>
                  <a:schemeClr val="tx2"/>
                </a:solidFill>
                <a:latin typeface="Marianne" panose="02000000000000000000" pitchFamily="2" charset="0"/>
              </a:rPr>
              <a:t>Quelles actions prioritaires allez-vous mener ?</a:t>
            </a:r>
          </a:p>
          <a:p>
            <a:pPr eaLnBrk="1" hangingPunct="1"/>
            <a:r>
              <a:rPr lang="fr-FR" dirty="0">
                <a:solidFill>
                  <a:schemeClr val="tx2"/>
                </a:solidFill>
                <a:latin typeface="Marianne" panose="02000000000000000000" pitchFamily="2" charset="0"/>
              </a:rPr>
              <a:t>Comment sont-elles réparties ?</a:t>
            </a:r>
          </a:p>
        </p:txBody>
      </p:sp>
      <p:sp>
        <p:nvSpPr>
          <p:cNvPr id="8" name="Rectangle 7">
            <a:extLst>
              <a:ext uri="{FF2B5EF4-FFF2-40B4-BE49-F238E27FC236}">
                <a16:creationId xmlns:a16="http://schemas.microsoft.com/office/drawing/2014/main" id="{2D157791-050D-4E4A-9957-D0AF815BFFB1}"/>
              </a:ext>
            </a:extLst>
          </p:cNvPr>
          <p:cNvSpPr>
            <a:spLocks noChangeAspect="1"/>
          </p:cNvSpPr>
          <p:nvPr/>
        </p:nvSpPr>
        <p:spPr>
          <a:xfrm>
            <a:off x="6624228" y="795655"/>
            <a:ext cx="2123956" cy="459423"/>
          </a:xfrm>
          <a:prstGeom prst="rect">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r>
              <a:rPr lang="fr-FR" sz="1400" dirty="0">
                <a:solidFill>
                  <a:schemeClr val="bg1"/>
                </a:solidFill>
                <a:latin typeface="Marianne" panose="02000000000000000000" pitchFamily="2" charset="0"/>
              </a:rPr>
              <a:t>Temps de réflexion : </a:t>
            </a:r>
          </a:p>
          <a:p>
            <a:pPr algn="ctr" defTabSz="1219170">
              <a:defRPr/>
            </a:pPr>
            <a:r>
              <a:rPr lang="fr-FR" sz="1400" dirty="0">
                <a:solidFill>
                  <a:schemeClr val="bg1"/>
                </a:solidFill>
                <a:latin typeface="Marianne" panose="02000000000000000000" pitchFamily="2" charset="0"/>
              </a:rPr>
              <a:t>5 min max</a:t>
            </a:r>
          </a:p>
        </p:txBody>
      </p:sp>
      <p:sp>
        <p:nvSpPr>
          <p:cNvPr id="9" name="ZoneTexte 8">
            <a:extLst>
              <a:ext uri="{FF2B5EF4-FFF2-40B4-BE49-F238E27FC236}">
                <a16:creationId xmlns:a16="http://schemas.microsoft.com/office/drawing/2014/main" id="{98AFFBEB-C1B7-484C-A7B0-AC48955A7BD0}"/>
              </a:ext>
            </a:extLst>
          </p:cNvPr>
          <p:cNvSpPr txBox="1"/>
          <p:nvPr/>
        </p:nvSpPr>
        <p:spPr>
          <a:xfrm>
            <a:off x="575556" y="2094814"/>
            <a:ext cx="5544616" cy="1938992"/>
          </a:xfrm>
          <a:prstGeom prst="rect">
            <a:avLst/>
          </a:prstGeom>
          <a:noFill/>
          <a:ln w="19050">
            <a:solidFill>
              <a:schemeClr val="tx1"/>
            </a:solidFill>
            <a:prstDash val="dash"/>
          </a:ln>
        </p:spPr>
        <p:txBody>
          <a:bodyPr wrap="square" rtlCol="0">
            <a:spAutoFit/>
          </a:bodyPr>
          <a:lstStyle/>
          <a:p>
            <a:pPr marL="380990" indent="-380990" defTabSz="1219170">
              <a:buFont typeface="Wingdings" panose="05000000000000000000" pitchFamily="2" charset="2"/>
              <a:buChar char="ü"/>
            </a:pPr>
            <a:r>
              <a:rPr lang="fr-FR" sz="1200" dirty="0">
                <a:solidFill>
                  <a:srgbClr val="000000"/>
                </a:solidFill>
                <a:latin typeface="Marianne" panose="02000000000000000000" pitchFamily="2" charset="0"/>
              </a:rPr>
              <a:t>L’attaque par rançongiciel est confirmée : le SI bureautique a été fortement impacté (perte de la messagerie, de fichiers, indisponibilité d’applications métiers) ;</a:t>
            </a:r>
          </a:p>
          <a:p>
            <a:pPr marL="380990" indent="-380990" defTabSz="1219170">
              <a:buFont typeface="Wingdings" panose="05000000000000000000" pitchFamily="2" charset="2"/>
              <a:buChar char="ü"/>
            </a:pPr>
            <a:endParaRPr lang="fr-FR" sz="1200" dirty="0">
              <a:solidFill>
                <a:srgbClr val="000000"/>
              </a:solidFill>
              <a:latin typeface="Marianne" panose="02000000000000000000" pitchFamily="2" charset="0"/>
            </a:endParaRPr>
          </a:p>
          <a:p>
            <a:pPr marL="380990" indent="-380990" defTabSz="1219170">
              <a:buFont typeface="Wingdings" panose="05000000000000000000" pitchFamily="2" charset="2"/>
              <a:buChar char="ü"/>
            </a:pPr>
            <a:r>
              <a:rPr lang="fr-FR" sz="1200" dirty="0">
                <a:solidFill>
                  <a:srgbClr val="000000"/>
                </a:solidFill>
                <a:latin typeface="Marianne" panose="02000000000000000000" pitchFamily="2" charset="0"/>
              </a:rPr>
              <a:t>90 % du parc Windows 8 et 10 est bloqué ;</a:t>
            </a:r>
          </a:p>
          <a:p>
            <a:pPr marL="380990" indent="-380990" defTabSz="1219170">
              <a:buFont typeface="Wingdings" panose="05000000000000000000" pitchFamily="2" charset="2"/>
              <a:buChar char="ü"/>
            </a:pPr>
            <a:endParaRPr lang="fr-FR" sz="1200" dirty="0">
              <a:solidFill>
                <a:srgbClr val="000000"/>
              </a:solidFill>
              <a:latin typeface="Marianne" panose="02000000000000000000" pitchFamily="2" charset="0"/>
            </a:endParaRPr>
          </a:p>
          <a:p>
            <a:pPr marL="380990" indent="-380990" defTabSz="1219170">
              <a:buFont typeface="Wingdings" panose="05000000000000000000" pitchFamily="2" charset="2"/>
              <a:buChar char="ü"/>
            </a:pPr>
            <a:r>
              <a:rPr lang="fr-FR" sz="1200" dirty="0">
                <a:solidFill>
                  <a:srgbClr val="000000"/>
                </a:solidFill>
                <a:latin typeface="Marianne" panose="02000000000000000000" pitchFamily="2" charset="0"/>
              </a:rPr>
              <a:t>Les réseaux ont été coupés avec les sous-traitants ;</a:t>
            </a:r>
          </a:p>
          <a:p>
            <a:pPr marL="380990" indent="-380990" defTabSz="1219170">
              <a:buFont typeface="Wingdings" panose="05000000000000000000" pitchFamily="2" charset="2"/>
              <a:buChar char="ü"/>
            </a:pPr>
            <a:endParaRPr lang="fr-FR" sz="1200" dirty="0">
              <a:solidFill>
                <a:srgbClr val="000000"/>
              </a:solidFill>
              <a:latin typeface="Marianne" panose="02000000000000000000" pitchFamily="2" charset="0"/>
            </a:endParaRPr>
          </a:p>
          <a:p>
            <a:pPr marL="380990" indent="-380990" defTabSz="1219170">
              <a:buFont typeface="Wingdings" panose="05000000000000000000" pitchFamily="2" charset="2"/>
              <a:buChar char="ü"/>
            </a:pPr>
            <a:r>
              <a:rPr lang="fr-FR" sz="1200" dirty="0">
                <a:solidFill>
                  <a:srgbClr val="000000"/>
                </a:solidFill>
                <a:latin typeface="Marianne" panose="02000000000000000000" pitchFamily="2" charset="0"/>
              </a:rPr>
              <a:t>Des sauvegardes (datant de 48h) sont accessibles via le prestataire de service.</a:t>
            </a:r>
          </a:p>
        </p:txBody>
      </p:sp>
    </p:spTree>
    <p:extLst>
      <p:ext uri="{BB962C8B-B14F-4D97-AF65-F5344CB8AC3E}">
        <p14:creationId xmlns:p14="http://schemas.microsoft.com/office/powerpoint/2010/main" val="2158614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8755BF5E-6C67-4D82-B2F9-9F6311D6BA30}"/>
              </a:ext>
            </a:extLst>
          </p:cNvPr>
          <p:cNvSpPr>
            <a:spLocks noGrp="1"/>
          </p:cNvSpPr>
          <p:nvPr>
            <p:ph type="body" sz="quarter" idx="14"/>
          </p:nvPr>
        </p:nvSpPr>
        <p:spPr>
          <a:xfrm>
            <a:off x="323850" y="1450242"/>
            <a:ext cx="8568630" cy="3096344"/>
          </a:xfrm>
        </p:spPr>
        <p:txBody>
          <a:bodyPr/>
          <a:lstStyle/>
          <a:p>
            <a:r>
              <a:rPr lang="fr-FR" dirty="0">
                <a:latin typeface="Marianne" panose="02000000000000000000" pitchFamily="2" charset="0"/>
              </a:rPr>
              <a:t>France 3 Région signale au service communication que le journal de midi ouvrira sur la cyberattaque que subit la collectivité.</a:t>
            </a:r>
          </a:p>
        </p:txBody>
      </p:sp>
      <p:sp>
        <p:nvSpPr>
          <p:cNvPr id="3" name="Titre 2">
            <a:extLst>
              <a:ext uri="{FF2B5EF4-FFF2-40B4-BE49-F238E27FC236}">
                <a16:creationId xmlns:a16="http://schemas.microsoft.com/office/drawing/2014/main" id="{8BB5EF2B-E649-4BDC-BE00-906E981219F1}"/>
              </a:ext>
            </a:extLst>
          </p:cNvPr>
          <p:cNvSpPr>
            <a:spLocks noGrp="1"/>
          </p:cNvSpPr>
          <p:nvPr>
            <p:ph type="title"/>
          </p:nvPr>
        </p:nvSpPr>
        <p:spPr/>
        <p:txBody>
          <a:bodyPr/>
          <a:lstStyle/>
          <a:p>
            <a:r>
              <a:rPr lang="fr-FR" sz="2200" dirty="0">
                <a:latin typeface="Marianne" panose="02000000000000000000" pitchFamily="2" charset="0"/>
              </a:rPr>
              <a:t>Stimuli 9</a:t>
            </a:r>
          </a:p>
        </p:txBody>
      </p:sp>
      <p:sp>
        <p:nvSpPr>
          <p:cNvPr id="5" name="Espace réservé du numéro de diapositive 4">
            <a:extLst>
              <a:ext uri="{FF2B5EF4-FFF2-40B4-BE49-F238E27FC236}">
                <a16:creationId xmlns:a16="http://schemas.microsoft.com/office/drawing/2014/main" id="{CCBEB5E9-194E-4318-8C4E-DD13612C9F25}"/>
              </a:ext>
            </a:extLst>
          </p:cNvPr>
          <p:cNvSpPr>
            <a:spLocks noGrp="1"/>
          </p:cNvSpPr>
          <p:nvPr>
            <p:ph type="sldNum" sz="quarter" idx="15"/>
          </p:nvPr>
        </p:nvSpPr>
        <p:spPr/>
        <p:txBody>
          <a:bodyPr/>
          <a:lstStyle/>
          <a:p>
            <a:pPr>
              <a:defRPr/>
            </a:pPr>
            <a:fld id="{F1971858-D133-4354-BF97-EEB8F9BAB97E}" type="slidenum">
              <a:rPr lang="fr-FR" smtClean="0"/>
              <a:pPr>
                <a:defRPr/>
              </a:pPr>
              <a:t>18</a:t>
            </a:fld>
            <a:endParaRPr lang="fr-FR" dirty="0"/>
          </a:p>
        </p:txBody>
      </p:sp>
      <p:sp>
        <p:nvSpPr>
          <p:cNvPr id="6" name="Espace réservé du texte 5">
            <a:extLst>
              <a:ext uri="{FF2B5EF4-FFF2-40B4-BE49-F238E27FC236}">
                <a16:creationId xmlns:a16="http://schemas.microsoft.com/office/drawing/2014/main" id="{E3F1528D-043F-4999-9A07-F109DE628C00}"/>
              </a:ext>
            </a:extLst>
          </p:cNvPr>
          <p:cNvSpPr txBox="1">
            <a:spLocks/>
          </p:cNvSpPr>
          <p:nvPr/>
        </p:nvSpPr>
        <p:spPr>
          <a:xfrm>
            <a:off x="6228184" y="1707654"/>
            <a:ext cx="2520000" cy="2880320"/>
          </a:xfrm>
          <a:prstGeom prst="rect">
            <a:avLst/>
          </a:prstGeom>
        </p:spPr>
        <p:txBody>
          <a:bodyPr anchor="ctr"/>
          <a:lstStyle>
            <a:lvl1pPr marL="92075" algn="l" rtl="0" fontAlgn="base">
              <a:spcBef>
                <a:spcPct val="0"/>
              </a:spcBef>
              <a:spcAft>
                <a:spcPts val="500"/>
              </a:spcAft>
              <a:buFont typeface="Arial" panose="020B0604020202020204" pitchFamily="34" charset="0"/>
              <a:defRPr sz="1400" kern="1200">
                <a:solidFill>
                  <a:schemeClr val="tx1"/>
                </a:solidFill>
                <a:latin typeface="+mn-lt"/>
                <a:ea typeface="+mn-ea"/>
                <a:cs typeface="+mn-cs"/>
              </a:defRPr>
            </a:lvl1pPr>
            <a:lvl2pPr marL="350838" indent="-171450" algn="l" rtl="0" fontAlgn="base">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0225" indent="-171450" algn="l" rtl="0" fontAlgn="base">
              <a:spcBef>
                <a:spcPts val="100"/>
              </a:spcBef>
              <a:spcAft>
                <a:spcPts val="100"/>
              </a:spcAft>
              <a:buSzPct val="100000"/>
              <a:buFont typeface="Wingdings" panose="05000000000000000000" pitchFamily="2" charset="2"/>
              <a:buChar char="§"/>
              <a:defRPr sz="1000" kern="1200">
                <a:solidFill>
                  <a:schemeClr val="tx1"/>
                </a:solidFill>
                <a:latin typeface="+mn-lt"/>
                <a:ea typeface="+mn-ea"/>
                <a:cs typeface="+mn-cs"/>
              </a:defRPr>
            </a:lvl3pPr>
            <a:lvl4pPr marL="711200" indent="-171450" algn="l" rtl="0" fontAlgn="base">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100" indent="-171450" algn="l" rtl="0" fontAlgn="base">
              <a:spcBef>
                <a:spcPts val="100"/>
              </a:spcBef>
              <a:spcAft>
                <a:spcPts val="100"/>
              </a:spcAft>
              <a:buSzPct val="100000"/>
              <a:buFont typeface="Wingdings" panose="05000000000000000000"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fr-FR" dirty="0">
                <a:solidFill>
                  <a:schemeClr val="tx2"/>
                </a:solidFill>
                <a:latin typeface="Marianne" panose="02000000000000000000" pitchFamily="2" charset="0"/>
              </a:rPr>
              <a:t>Fil conducteur :</a:t>
            </a:r>
          </a:p>
          <a:p>
            <a:pPr eaLnBrk="1" hangingPunct="1"/>
            <a:r>
              <a:rPr lang="fr-FR" dirty="0">
                <a:solidFill>
                  <a:schemeClr val="tx2"/>
                </a:solidFill>
                <a:latin typeface="Marianne" panose="02000000000000000000" pitchFamily="2" charset="0"/>
              </a:rPr>
              <a:t>Quelles actions prioritaires allez-vous mener ?</a:t>
            </a:r>
          </a:p>
          <a:p>
            <a:pPr eaLnBrk="1" hangingPunct="1"/>
            <a:r>
              <a:rPr lang="fr-FR" dirty="0">
                <a:solidFill>
                  <a:schemeClr val="tx2"/>
                </a:solidFill>
                <a:latin typeface="Marianne" panose="02000000000000000000" pitchFamily="2" charset="0"/>
              </a:rPr>
              <a:t>Comment sont-elles réparties ?</a:t>
            </a:r>
          </a:p>
        </p:txBody>
      </p:sp>
      <p:sp>
        <p:nvSpPr>
          <p:cNvPr id="8" name="Rectangle 7">
            <a:extLst>
              <a:ext uri="{FF2B5EF4-FFF2-40B4-BE49-F238E27FC236}">
                <a16:creationId xmlns:a16="http://schemas.microsoft.com/office/drawing/2014/main" id="{2D157791-050D-4E4A-9957-D0AF815BFFB1}"/>
              </a:ext>
            </a:extLst>
          </p:cNvPr>
          <p:cNvSpPr>
            <a:spLocks noChangeAspect="1"/>
          </p:cNvSpPr>
          <p:nvPr/>
        </p:nvSpPr>
        <p:spPr>
          <a:xfrm>
            <a:off x="6624228" y="795655"/>
            <a:ext cx="2123956" cy="459423"/>
          </a:xfrm>
          <a:prstGeom prst="rect">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r>
              <a:rPr lang="fr-FR" sz="1400" dirty="0">
                <a:solidFill>
                  <a:schemeClr val="bg1"/>
                </a:solidFill>
                <a:latin typeface="Marianne" panose="02000000000000000000" pitchFamily="2" charset="0"/>
              </a:rPr>
              <a:t>Temps de réflexion : </a:t>
            </a:r>
          </a:p>
          <a:p>
            <a:pPr algn="ctr" defTabSz="1219170">
              <a:defRPr/>
            </a:pPr>
            <a:r>
              <a:rPr lang="fr-FR" sz="1400" dirty="0">
                <a:solidFill>
                  <a:schemeClr val="bg1"/>
                </a:solidFill>
                <a:latin typeface="Marianne" panose="02000000000000000000" pitchFamily="2" charset="0"/>
              </a:rPr>
              <a:t>3 min max</a:t>
            </a:r>
          </a:p>
        </p:txBody>
      </p:sp>
      <p:pic>
        <p:nvPicPr>
          <p:cNvPr id="10" name="Image 5">
            <a:extLst>
              <a:ext uri="{FF2B5EF4-FFF2-40B4-BE49-F238E27FC236}">
                <a16:creationId xmlns:a16="http://schemas.microsoft.com/office/drawing/2014/main" id="{CEE0245D-E6A2-4784-BC44-3DCB31D46AD0}"/>
              </a:ext>
            </a:extLst>
          </p:cNvPr>
          <p:cNvPicPr>
            <a:picLocks noChangeAspect="1" noChangeArrowheads="1"/>
          </p:cNvPicPr>
          <p:nvPr/>
        </p:nvPicPr>
        <p:blipFill>
          <a:blip r:embed="rId3"/>
          <a:stretch>
            <a:fillRect/>
          </a:stretch>
        </p:blipFill>
        <p:spPr bwMode="auto">
          <a:xfrm>
            <a:off x="2295415" y="2004888"/>
            <a:ext cx="1961204" cy="2585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7262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8755BF5E-6C67-4D82-B2F9-9F6311D6BA30}"/>
              </a:ext>
            </a:extLst>
          </p:cNvPr>
          <p:cNvSpPr>
            <a:spLocks noGrp="1"/>
          </p:cNvSpPr>
          <p:nvPr>
            <p:ph type="body" sz="quarter" idx="14"/>
          </p:nvPr>
        </p:nvSpPr>
        <p:spPr>
          <a:xfrm>
            <a:off x="323850" y="1491630"/>
            <a:ext cx="8424334" cy="3096344"/>
          </a:xfrm>
        </p:spPr>
        <p:txBody>
          <a:bodyPr/>
          <a:lstStyle/>
          <a:p>
            <a:pPr algn="just"/>
            <a:r>
              <a:rPr lang="fr-FR" dirty="0">
                <a:latin typeface="Marianne" panose="02000000000000000000" pitchFamily="2" charset="0"/>
              </a:rPr>
              <a:t>Le groupe d’attaquants menace maintenant la mairie de publier plusieurs données exfiltrées si une rançon de 10 bitcoins n’est pas payée. </a:t>
            </a:r>
          </a:p>
          <a:p>
            <a:pPr algn="just"/>
            <a:r>
              <a:rPr lang="fr-FR" dirty="0">
                <a:latin typeface="Marianne" panose="02000000000000000000" pitchFamily="2" charset="0"/>
              </a:rPr>
              <a:t>Il s’agit notamment de données personnelles d’habitants de la commune.</a:t>
            </a:r>
          </a:p>
        </p:txBody>
      </p:sp>
      <p:sp>
        <p:nvSpPr>
          <p:cNvPr id="3" name="Titre 2">
            <a:extLst>
              <a:ext uri="{FF2B5EF4-FFF2-40B4-BE49-F238E27FC236}">
                <a16:creationId xmlns:a16="http://schemas.microsoft.com/office/drawing/2014/main" id="{8BB5EF2B-E649-4BDC-BE00-906E981219F1}"/>
              </a:ext>
            </a:extLst>
          </p:cNvPr>
          <p:cNvSpPr>
            <a:spLocks noGrp="1"/>
          </p:cNvSpPr>
          <p:nvPr>
            <p:ph type="title"/>
          </p:nvPr>
        </p:nvSpPr>
        <p:spPr/>
        <p:txBody>
          <a:bodyPr/>
          <a:lstStyle/>
          <a:p>
            <a:r>
              <a:rPr lang="fr-FR" sz="2200" dirty="0">
                <a:latin typeface="Marianne" panose="02000000000000000000" pitchFamily="2" charset="0"/>
              </a:rPr>
              <a:t>Stimuli 10</a:t>
            </a:r>
          </a:p>
        </p:txBody>
      </p:sp>
      <p:sp>
        <p:nvSpPr>
          <p:cNvPr id="5" name="Espace réservé du numéro de diapositive 4">
            <a:extLst>
              <a:ext uri="{FF2B5EF4-FFF2-40B4-BE49-F238E27FC236}">
                <a16:creationId xmlns:a16="http://schemas.microsoft.com/office/drawing/2014/main" id="{CCBEB5E9-194E-4318-8C4E-DD13612C9F25}"/>
              </a:ext>
            </a:extLst>
          </p:cNvPr>
          <p:cNvSpPr>
            <a:spLocks noGrp="1"/>
          </p:cNvSpPr>
          <p:nvPr>
            <p:ph type="sldNum" sz="quarter" idx="15"/>
          </p:nvPr>
        </p:nvSpPr>
        <p:spPr/>
        <p:txBody>
          <a:bodyPr/>
          <a:lstStyle/>
          <a:p>
            <a:pPr>
              <a:defRPr/>
            </a:pPr>
            <a:fld id="{F1971858-D133-4354-BF97-EEB8F9BAB97E}" type="slidenum">
              <a:rPr lang="fr-FR" smtClean="0"/>
              <a:pPr>
                <a:defRPr/>
              </a:pPr>
              <a:t>19</a:t>
            </a:fld>
            <a:endParaRPr lang="fr-FR" dirty="0"/>
          </a:p>
        </p:txBody>
      </p:sp>
      <p:sp>
        <p:nvSpPr>
          <p:cNvPr id="6" name="Espace réservé du texte 5">
            <a:extLst>
              <a:ext uri="{FF2B5EF4-FFF2-40B4-BE49-F238E27FC236}">
                <a16:creationId xmlns:a16="http://schemas.microsoft.com/office/drawing/2014/main" id="{E3F1528D-043F-4999-9A07-F109DE628C00}"/>
              </a:ext>
            </a:extLst>
          </p:cNvPr>
          <p:cNvSpPr txBox="1">
            <a:spLocks/>
          </p:cNvSpPr>
          <p:nvPr/>
        </p:nvSpPr>
        <p:spPr>
          <a:xfrm>
            <a:off x="6228184" y="1707654"/>
            <a:ext cx="2520000" cy="2880320"/>
          </a:xfrm>
          <a:prstGeom prst="rect">
            <a:avLst/>
          </a:prstGeom>
        </p:spPr>
        <p:txBody>
          <a:bodyPr anchor="ctr"/>
          <a:lstStyle>
            <a:lvl1pPr marL="92075" algn="l" rtl="0" fontAlgn="base">
              <a:spcBef>
                <a:spcPct val="0"/>
              </a:spcBef>
              <a:spcAft>
                <a:spcPts val="500"/>
              </a:spcAft>
              <a:buFont typeface="Arial" panose="020B0604020202020204" pitchFamily="34" charset="0"/>
              <a:defRPr sz="1400" kern="1200">
                <a:solidFill>
                  <a:schemeClr val="tx1"/>
                </a:solidFill>
                <a:latin typeface="+mn-lt"/>
                <a:ea typeface="+mn-ea"/>
                <a:cs typeface="+mn-cs"/>
              </a:defRPr>
            </a:lvl1pPr>
            <a:lvl2pPr marL="350838" indent="-171450" algn="l" rtl="0" fontAlgn="base">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0225" indent="-171450" algn="l" rtl="0" fontAlgn="base">
              <a:spcBef>
                <a:spcPts val="100"/>
              </a:spcBef>
              <a:spcAft>
                <a:spcPts val="100"/>
              </a:spcAft>
              <a:buSzPct val="100000"/>
              <a:buFont typeface="Wingdings" panose="05000000000000000000" pitchFamily="2" charset="2"/>
              <a:buChar char="§"/>
              <a:defRPr sz="1000" kern="1200">
                <a:solidFill>
                  <a:schemeClr val="tx1"/>
                </a:solidFill>
                <a:latin typeface="+mn-lt"/>
                <a:ea typeface="+mn-ea"/>
                <a:cs typeface="+mn-cs"/>
              </a:defRPr>
            </a:lvl3pPr>
            <a:lvl4pPr marL="711200" indent="-171450" algn="l" rtl="0" fontAlgn="base">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100" indent="-171450" algn="l" rtl="0" fontAlgn="base">
              <a:spcBef>
                <a:spcPts val="100"/>
              </a:spcBef>
              <a:spcAft>
                <a:spcPts val="100"/>
              </a:spcAft>
              <a:buSzPct val="100000"/>
              <a:buFont typeface="Wingdings" panose="05000000000000000000"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fr-FR" dirty="0">
                <a:solidFill>
                  <a:schemeClr val="tx2"/>
                </a:solidFill>
                <a:latin typeface="Marianne" panose="02000000000000000000" pitchFamily="2" charset="0"/>
              </a:rPr>
              <a:t>Fil conducteur :</a:t>
            </a:r>
          </a:p>
          <a:p>
            <a:pPr eaLnBrk="1" hangingPunct="1"/>
            <a:r>
              <a:rPr lang="fr-FR" dirty="0">
                <a:solidFill>
                  <a:schemeClr val="tx2"/>
                </a:solidFill>
                <a:latin typeface="Marianne" panose="02000000000000000000" pitchFamily="2" charset="0"/>
              </a:rPr>
              <a:t>Quelles actions prioritaires allez-vous mener ?</a:t>
            </a:r>
          </a:p>
          <a:p>
            <a:pPr eaLnBrk="1" hangingPunct="1"/>
            <a:r>
              <a:rPr lang="fr-FR" dirty="0">
                <a:solidFill>
                  <a:schemeClr val="tx2"/>
                </a:solidFill>
                <a:latin typeface="Marianne" panose="02000000000000000000" pitchFamily="2" charset="0"/>
              </a:rPr>
              <a:t>Comment sont-elles réparties ?</a:t>
            </a:r>
          </a:p>
        </p:txBody>
      </p:sp>
      <p:sp>
        <p:nvSpPr>
          <p:cNvPr id="8" name="Rectangle 7">
            <a:extLst>
              <a:ext uri="{FF2B5EF4-FFF2-40B4-BE49-F238E27FC236}">
                <a16:creationId xmlns:a16="http://schemas.microsoft.com/office/drawing/2014/main" id="{2D157791-050D-4E4A-9957-D0AF815BFFB1}"/>
              </a:ext>
            </a:extLst>
          </p:cNvPr>
          <p:cNvSpPr>
            <a:spLocks noChangeAspect="1"/>
          </p:cNvSpPr>
          <p:nvPr/>
        </p:nvSpPr>
        <p:spPr>
          <a:xfrm>
            <a:off x="6624228" y="795655"/>
            <a:ext cx="2123956" cy="459423"/>
          </a:xfrm>
          <a:prstGeom prst="rect">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r>
              <a:rPr lang="fr-FR" sz="1400" dirty="0">
                <a:solidFill>
                  <a:schemeClr val="bg1"/>
                </a:solidFill>
                <a:latin typeface="Marianne" panose="02000000000000000000" pitchFamily="2" charset="0"/>
              </a:rPr>
              <a:t>Temps de réflexion : </a:t>
            </a:r>
          </a:p>
          <a:p>
            <a:pPr algn="ctr" defTabSz="1219170">
              <a:defRPr/>
            </a:pPr>
            <a:r>
              <a:rPr lang="fr-FR" sz="1400" dirty="0">
                <a:solidFill>
                  <a:schemeClr val="bg1"/>
                </a:solidFill>
                <a:latin typeface="Marianne" panose="02000000000000000000" pitchFamily="2" charset="0"/>
              </a:rPr>
              <a:t>3 min max</a:t>
            </a:r>
          </a:p>
        </p:txBody>
      </p:sp>
      <p:pic>
        <p:nvPicPr>
          <p:cNvPr id="9" name="Image 5">
            <a:extLst>
              <a:ext uri="{FF2B5EF4-FFF2-40B4-BE49-F238E27FC236}">
                <a16:creationId xmlns:a16="http://schemas.microsoft.com/office/drawing/2014/main" id="{4685C7D1-3BB3-4E86-8188-B3F3C7803AC8}"/>
              </a:ext>
            </a:extLst>
          </p:cNvPr>
          <p:cNvPicPr>
            <a:picLocks noChangeAspect="1" noChangeArrowheads="1"/>
          </p:cNvPicPr>
          <p:nvPr/>
        </p:nvPicPr>
        <p:blipFill>
          <a:blip r:embed="rId3"/>
          <a:stretch>
            <a:fillRect/>
          </a:stretch>
        </p:blipFill>
        <p:spPr bwMode="auto">
          <a:xfrm>
            <a:off x="1187624" y="2571750"/>
            <a:ext cx="4170907" cy="1936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9056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E515E52-E062-48B0-ABC4-E921DA703402}"/>
              </a:ext>
            </a:extLst>
          </p:cNvPr>
          <p:cNvSpPr>
            <a:spLocks noGrp="1"/>
          </p:cNvSpPr>
          <p:nvPr>
            <p:ph type="body" sz="quarter" idx="13"/>
          </p:nvPr>
        </p:nvSpPr>
        <p:spPr/>
        <p:txBody>
          <a:bodyPr/>
          <a:lstStyle/>
          <a:p>
            <a:r>
              <a:rPr lang="fr-FR" sz="2800" dirty="0">
                <a:latin typeface="Marianne ExtraBold" panose="02000000000000000000" pitchFamily="2" charset="0"/>
              </a:rPr>
              <a:t>Briefing</a:t>
            </a:r>
          </a:p>
        </p:txBody>
      </p:sp>
      <p:sp>
        <p:nvSpPr>
          <p:cNvPr id="3" name="Espace réservé du numéro de diapositive 2">
            <a:extLst>
              <a:ext uri="{FF2B5EF4-FFF2-40B4-BE49-F238E27FC236}">
                <a16:creationId xmlns:a16="http://schemas.microsoft.com/office/drawing/2014/main" id="{F78C2D72-5D36-4C1F-9742-3B8B8B5532E6}"/>
              </a:ext>
            </a:extLst>
          </p:cNvPr>
          <p:cNvSpPr>
            <a:spLocks noGrp="1"/>
          </p:cNvSpPr>
          <p:nvPr>
            <p:ph type="sldNum" sz="quarter" idx="15"/>
          </p:nvPr>
        </p:nvSpPr>
        <p:spPr/>
        <p:txBody>
          <a:bodyPr/>
          <a:lstStyle/>
          <a:p>
            <a:pPr>
              <a:defRPr/>
            </a:pPr>
            <a:fld id="{212C633B-659A-434E-9BBF-83C60A170E8C}" type="slidenum">
              <a:rPr lang="fr-FR" smtClean="0"/>
              <a:pPr>
                <a:defRPr/>
              </a:pPr>
              <a:t>2</a:t>
            </a:fld>
            <a:endParaRPr lang="fr-FR" dirty="0"/>
          </a:p>
        </p:txBody>
      </p:sp>
    </p:spTree>
    <p:extLst>
      <p:ext uri="{BB962C8B-B14F-4D97-AF65-F5344CB8AC3E}">
        <p14:creationId xmlns:p14="http://schemas.microsoft.com/office/powerpoint/2010/main" val="255831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6CECA25-E6AA-45B2-93CA-2B34B894D3B6}"/>
              </a:ext>
            </a:extLst>
          </p:cNvPr>
          <p:cNvSpPr>
            <a:spLocks noGrp="1"/>
          </p:cNvSpPr>
          <p:nvPr>
            <p:ph type="body" sz="quarter" idx="13"/>
          </p:nvPr>
        </p:nvSpPr>
        <p:spPr>
          <a:xfrm>
            <a:off x="467544" y="1851670"/>
            <a:ext cx="8424000" cy="2293224"/>
          </a:xfrm>
        </p:spPr>
        <p:txBody>
          <a:bodyPr/>
          <a:lstStyle/>
          <a:p>
            <a:pPr marL="92075" indent="0">
              <a:buNone/>
            </a:pPr>
            <a:r>
              <a:rPr lang="fr-FR" dirty="0">
                <a:latin typeface="Marianne ExtraBold" panose="02000000000000000000" pitchFamily="2" charset="0"/>
              </a:rPr>
              <a:t>PHASE 3 : RELANCE DES ACTIVITES / DURCISSEMENT</a:t>
            </a:r>
          </a:p>
        </p:txBody>
      </p:sp>
      <p:sp>
        <p:nvSpPr>
          <p:cNvPr id="3" name="Espace réservé du numéro de diapositive 2">
            <a:extLst>
              <a:ext uri="{FF2B5EF4-FFF2-40B4-BE49-F238E27FC236}">
                <a16:creationId xmlns:a16="http://schemas.microsoft.com/office/drawing/2014/main" id="{F8D6F3F9-E2FB-41F6-9154-4BA007A0FD9E}"/>
              </a:ext>
            </a:extLst>
          </p:cNvPr>
          <p:cNvSpPr>
            <a:spLocks noGrp="1"/>
          </p:cNvSpPr>
          <p:nvPr>
            <p:ph type="sldNum" sz="quarter" idx="15"/>
          </p:nvPr>
        </p:nvSpPr>
        <p:spPr/>
        <p:txBody>
          <a:bodyPr/>
          <a:lstStyle/>
          <a:p>
            <a:pPr>
              <a:defRPr/>
            </a:pPr>
            <a:fld id="{B04CA4DD-83B3-480F-9DE5-C6494E001CD8}" type="slidenum">
              <a:rPr lang="fr-FR" smtClean="0"/>
              <a:pPr>
                <a:defRPr/>
              </a:pPr>
              <a:t>20</a:t>
            </a:fld>
            <a:endParaRPr lang="fr-FR" dirty="0"/>
          </a:p>
        </p:txBody>
      </p:sp>
    </p:spTree>
    <p:extLst>
      <p:ext uri="{BB962C8B-B14F-4D97-AF65-F5344CB8AC3E}">
        <p14:creationId xmlns:p14="http://schemas.microsoft.com/office/powerpoint/2010/main" val="920120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8755BF5E-6C67-4D82-B2F9-9F6311D6BA30}"/>
              </a:ext>
            </a:extLst>
          </p:cNvPr>
          <p:cNvSpPr>
            <a:spLocks noGrp="1"/>
          </p:cNvSpPr>
          <p:nvPr>
            <p:ph type="body" sz="quarter" idx="14"/>
          </p:nvPr>
        </p:nvSpPr>
        <p:spPr>
          <a:xfrm>
            <a:off x="323850" y="1491630"/>
            <a:ext cx="8424334" cy="3096344"/>
          </a:xfrm>
        </p:spPr>
        <p:txBody>
          <a:bodyPr/>
          <a:lstStyle/>
          <a:p>
            <a:pPr algn="just"/>
            <a:r>
              <a:rPr lang="fr-FR" dirty="0">
                <a:latin typeface="Marianne" panose="02000000000000000000" pitchFamily="2" charset="0"/>
              </a:rPr>
              <a:t>Après signalement de l’incident au CERT-FR </a:t>
            </a:r>
            <a:r>
              <a:rPr lang="fr-FR" dirty="0">
                <a:highlight>
                  <a:srgbClr val="FFFF00"/>
                </a:highlight>
                <a:latin typeface="Marianne" panose="02000000000000000000" pitchFamily="2" charset="0"/>
              </a:rPr>
              <a:t>[à adapter en fonction du statut de la collectivité], </a:t>
            </a:r>
            <a:r>
              <a:rPr lang="fr-FR" dirty="0">
                <a:latin typeface="Marianne" panose="02000000000000000000" pitchFamily="2" charset="0"/>
              </a:rPr>
              <a:t>un agent de l’ANSSI contacte les équipes techniques afin de disposer d’éléments sur l’attaque en cours.</a:t>
            </a:r>
          </a:p>
          <a:p>
            <a:pPr algn="just"/>
            <a:r>
              <a:rPr lang="fr-FR" dirty="0">
                <a:latin typeface="Marianne" panose="02000000000000000000" pitchFamily="2" charset="0"/>
              </a:rPr>
              <a:t>Il souhaite notamment savoir si la mairie reçoit l’aide d’un prestataire.</a:t>
            </a:r>
          </a:p>
        </p:txBody>
      </p:sp>
      <p:sp>
        <p:nvSpPr>
          <p:cNvPr id="3" name="Titre 2">
            <a:extLst>
              <a:ext uri="{FF2B5EF4-FFF2-40B4-BE49-F238E27FC236}">
                <a16:creationId xmlns:a16="http://schemas.microsoft.com/office/drawing/2014/main" id="{8BB5EF2B-E649-4BDC-BE00-906E981219F1}"/>
              </a:ext>
            </a:extLst>
          </p:cNvPr>
          <p:cNvSpPr>
            <a:spLocks noGrp="1"/>
          </p:cNvSpPr>
          <p:nvPr>
            <p:ph type="title"/>
          </p:nvPr>
        </p:nvSpPr>
        <p:spPr/>
        <p:txBody>
          <a:bodyPr/>
          <a:lstStyle/>
          <a:p>
            <a:r>
              <a:rPr lang="fr-FR" sz="2200" dirty="0">
                <a:latin typeface="Marianne" panose="02000000000000000000" pitchFamily="2" charset="0"/>
              </a:rPr>
              <a:t>Stimuli 11</a:t>
            </a:r>
          </a:p>
        </p:txBody>
      </p:sp>
      <p:sp>
        <p:nvSpPr>
          <p:cNvPr id="5" name="Espace réservé du numéro de diapositive 4">
            <a:extLst>
              <a:ext uri="{FF2B5EF4-FFF2-40B4-BE49-F238E27FC236}">
                <a16:creationId xmlns:a16="http://schemas.microsoft.com/office/drawing/2014/main" id="{CCBEB5E9-194E-4318-8C4E-DD13612C9F25}"/>
              </a:ext>
            </a:extLst>
          </p:cNvPr>
          <p:cNvSpPr>
            <a:spLocks noGrp="1"/>
          </p:cNvSpPr>
          <p:nvPr>
            <p:ph type="sldNum" sz="quarter" idx="15"/>
          </p:nvPr>
        </p:nvSpPr>
        <p:spPr/>
        <p:txBody>
          <a:bodyPr/>
          <a:lstStyle/>
          <a:p>
            <a:pPr>
              <a:defRPr/>
            </a:pPr>
            <a:fld id="{F1971858-D133-4354-BF97-EEB8F9BAB97E}" type="slidenum">
              <a:rPr lang="fr-FR" smtClean="0"/>
              <a:pPr>
                <a:defRPr/>
              </a:pPr>
              <a:t>21</a:t>
            </a:fld>
            <a:endParaRPr lang="fr-FR" dirty="0"/>
          </a:p>
        </p:txBody>
      </p:sp>
      <p:sp>
        <p:nvSpPr>
          <p:cNvPr id="6" name="Espace réservé du texte 5">
            <a:extLst>
              <a:ext uri="{FF2B5EF4-FFF2-40B4-BE49-F238E27FC236}">
                <a16:creationId xmlns:a16="http://schemas.microsoft.com/office/drawing/2014/main" id="{E3F1528D-043F-4999-9A07-F109DE628C00}"/>
              </a:ext>
            </a:extLst>
          </p:cNvPr>
          <p:cNvSpPr txBox="1">
            <a:spLocks/>
          </p:cNvSpPr>
          <p:nvPr/>
        </p:nvSpPr>
        <p:spPr>
          <a:xfrm>
            <a:off x="6228184" y="2131788"/>
            <a:ext cx="2520000" cy="2340260"/>
          </a:xfrm>
          <a:prstGeom prst="rect">
            <a:avLst/>
          </a:prstGeom>
        </p:spPr>
        <p:txBody>
          <a:bodyPr anchor="ctr"/>
          <a:lstStyle>
            <a:lvl1pPr marL="92075" algn="l" rtl="0" fontAlgn="base">
              <a:spcBef>
                <a:spcPct val="0"/>
              </a:spcBef>
              <a:spcAft>
                <a:spcPts val="500"/>
              </a:spcAft>
              <a:buFont typeface="Arial" panose="020B0604020202020204" pitchFamily="34" charset="0"/>
              <a:defRPr sz="1400" kern="1200">
                <a:solidFill>
                  <a:schemeClr val="tx1"/>
                </a:solidFill>
                <a:latin typeface="+mn-lt"/>
                <a:ea typeface="+mn-ea"/>
                <a:cs typeface="+mn-cs"/>
              </a:defRPr>
            </a:lvl1pPr>
            <a:lvl2pPr marL="350838" indent="-171450" algn="l" rtl="0" fontAlgn="base">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0225" indent="-171450" algn="l" rtl="0" fontAlgn="base">
              <a:spcBef>
                <a:spcPts val="100"/>
              </a:spcBef>
              <a:spcAft>
                <a:spcPts val="100"/>
              </a:spcAft>
              <a:buSzPct val="100000"/>
              <a:buFont typeface="Wingdings" panose="05000000000000000000" pitchFamily="2" charset="2"/>
              <a:buChar char="§"/>
              <a:defRPr sz="1000" kern="1200">
                <a:solidFill>
                  <a:schemeClr val="tx1"/>
                </a:solidFill>
                <a:latin typeface="+mn-lt"/>
                <a:ea typeface="+mn-ea"/>
                <a:cs typeface="+mn-cs"/>
              </a:defRPr>
            </a:lvl3pPr>
            <a:lvl4pPr marL="711200" indent="-171450" algn="l" rtl="0" fontAlgn="base">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100" indent="-171450" algn="l" rtl="0" fontAlgn="base">
              <a:spcBef>
                <a:spcPts val="100"/>
              </a:spcBef>
              <a:spcAft>
                <a:spcPts val="100"/>
              </a:spcAft>
              <a:buSzPct val="100000"/>
              <a:buFont typeface="Wingdings" panose="05000000000000000000"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fr-FR" dirty="0">
                <a:solidFill>
                  <a:schemeClr val="tx2"/>
                </a:solidFill>
                <a:latin typeface="Marianne" panose="02000000000000000000" pitchFamily="2" charset="0"/>
              </a:rPr>
              <a:t>Fil conducteur :</a:t>
            </a:r>
          </a:p>
          <a:p>
            <a:pPr eaLnBrk="1" hangingPunct="1"/>
            <a:r>
              <a:rPr lang="fr-FR" dirty="0">
                <a:solidFill>
                  <a:schemeClr val="tx2"/>
                </a:solidFill>
                <a:latin typeface="Marianne" panose="02000000000000000000" pitchFamily="2" charset="0"/>
              </a:rPr>
              <a:t>Quelles actions prioritaires allez-vous mener ?</a:t>
            </a:r>
          </a:p>
          <a:p>
            <a:pPr eaLnBrk="1" hangingPunct="1"/>
            <a:r>
              <a:rPr lang="fr-FR" dirty="0">
                <a:solidFill>
                  <a:schemeClr val="tx2"/>
                </a:solidFill>
                <a:latin typeface="Marianne" panose="02000000000000000000" pitchFamily="2" charset="0"/>
              </a:rPr>
              <a:t>Comment sont-elles réparties ?</a:t>
            </a:r>
          </a:p>
        </p:txBody>
      </p:sp>
      <p:sp>
        <p:nvSpPr>
          <p:cNvPr id="8" name="Rectangle 7">
            <a:extLst>
              <a:ext uri="{FF2B5EF4-FFF2-40B4-BE49-F238E27FC236}">
                <a16:creationId xmlns:a16="http://schemas.microsoft.com/office/drawing/2014/main" id="{2D157791-050D-4E4A-9957-D0AF815BFFB1}"/>
              </a:ext>
            </a:extLst>
          </p:cNvPr>
          <p:cNvSpPr>
            <a:spLocks noChangeAspect="1"/>
          </p:cNvSpPr>
          <p:nvPr/>
        </p:nvSpPr>
        <p:spPr>
          <a:xfrm>
            <a:off x="6624228" y="795655"/>
            <a:ext cx="2123956" cy="459423"/>
          </a:xfrm>
          <a:prstGeom prst="rect">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r>
              <a:rPr lang="fr-FR" sz="1400" dirty="0">
                <a:solidFill>
                  <a:schemeClr val="bg1"/>
                </a:solidFill>
                <a:latin typeface="Marianne" panose="02000000000000000000" pitchFamily="2" charset="0"/>
              </a:rPr>
              <a:t>Temps de réflexion : </a:t>
            </a:r>
          </a:p>
          <a:p>
            <a:pPr algn="ctr" defTabSz="1219170">
              <a:defRPr/>
            </a:pPr>
            <a:r>
              <a:rPr lang="fr-FR" sz="1400" dirty="0">
                <a:solidFill>
                  <a:schemeClr val="bg1"/>
                </a:solidFill>
                <a:latin typeface="Marianne" panose="02000000000000000000" pitchFamily="2" charset="0"/>
              </a:rPr>
              <a:t>5 min max</a:t>
            </a:r>
          </a:p>
        </p:txBody>
      </p:sp>
      <p:pic>
        <p:nvPicPr>
          <p:cNvPr id="9" name="Image 5">
            <a:extLst>
              <a:ext uri="{FF2B5EF4-FFF2-40B4-BE49-F238E27FC236}">
                <a16:creationId xmlns:a16="http://schemas.microsoft.com/office/drawing/2014/main" id="{57B33EC5-F994-4AEE-AF29-00FB95EC9AA0}"/>
              </a:ext>
            </a:extLst>
          </p:cNvPr>
          <p:cNvPicPr>
            <a:picLocks noChangeAspect="1" noChangeArrowheads="1"/>
          </p:cNvPicPr>
          <p:nvPr/>
        </p:nvPicPr>
        <p:blipFill>
          <a:blip r:embed="rId2"/>
          <a:stretch>
            <a:fillRect/>
          </a:stretch>
        </p:blipFill>
        <p:spPr bwMode="auto">
          <a:xfrm>
            <a:off x="2663788" y="2679762"/>
            <a:ext cx="1709105" cy="1709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0771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8755BF5E-6C67-4D82-B2F9-9F6311D6BA30}"/>
              </a:ext>
            </a:extLst>
          </p:cNvPr>
          <p:cNvSpPr>
            <a:spLocks noGrp="1"/>
          </p:cNvSpPr>
          <p:nvPr>
            <p:ph type="body" sz="quarter" idx="14"/>
          </p:nvPr>
        </p:nvSpPr>
        <p:spPr>
          <a:xfrm>
            <a:off x="323850" y="1491630"/>
            <a:ext cx="8424334" cy="3096344"/>
          </a:xfrm>
        </p:spPr>
        <p:txBody>
          <a:bodyPr/>
          <a:lstStyle/>
          <a:p>
            <a:pPr algn="just"/>
            <a:r>
              <a:rPr lang="fr-FR" dirty="0">
                <a:latin typeface="Marianne" panose="02000000000000000000" pitchFamily="2" charset="0"/>
              </a:rPr>
              <a:t>Le CERT-FR ayant eu vent de l’attaque via les réseaux sociaux, ses équipes contactent les services de la mairie afin de disposer d’éléments techniques sur l’attaque en cours.</a:t>
            </a:r>
          </a:p>
          <a:p>
            <a:pPr algn="just"/>
            <a:r>
              <a:rPr lang="fr-FR" dirty="0">
                <a:latin typeface="Marianne" panose="02000000000000000000" pitchFamily="2" charset="0"/>
              </a:rPr>
              <a:t>Le CERT-FR souhaite notamment savoir si la mairie reçoit l’aide d’un prestataire.</a:t>
            </a:r>
          </a:p>
        </p:txBody>
      </p:sp>
      <p:sp>
        <p:nvSpPr>
          <p:cNvPr id="3" name="Titre 2">
            <a:extLst>
              <a:ext uri="{FF2B5EF4-FFF2-40B4-BE49-F238E27FC236}">
                <a16:creationId xmlns:a16="http://schemas.microsoft.com/office/drawing/2014/main" id="{8BB5EF2B-E649-4BDC-BE00-906E981219F1}"/>
              </a:ext>
            </a:extLst>
          </p:cNvPr>
          <p:cNvSpPr>
            <a:spLocks noGrp="1"/>
          </p:cNvSpPr>
          <p:nvPr>
            <p:ph type="title"/>
          </p:nvPr>
        </p:nvSpPr>
        <p:spPr/>
        <p:txBody>
          <a:bodyPr/>
          <a:lstStyle/>
          <a:p>
            <a:r>
              <a:rPr lang="fr-FR" sz="2200" dirty="0">
                <a:latin typeface="Marianne" panose="02000000000000000000" pitchFamily="2" charset="0"/>
              </a:rPr>
              <a:t>Stimuli 11 bis</a:t>
            </a:r>
          </a:p>
        </p:txBody>
      </p:sp>
      <p:sp>
        <p:nvSpPr>
          <p:cNvPr id="5" name="Espace réservé du numéro de diapositive 4">
            <a:extLst>
              <a:ext uri="{FF2B5EF4-FFF2-40B4-BE49-F238E27FC236}">
                <a16:creationId xmlns:a16="http://schemas.microsoft.com/office/drawing/2014/main" id="{CCBEB5E9-194E-4318-8C4E-DD13612C9F25}"/>
              </a:ext>
            </a:extLst>
          </p:cNvPr>
          <p:cNvSpPr>
            <a:spLocks noGrp="1"/>
          </p:cNvSpPr>
          <p:nvPr>
            <p:ph type="sldNum" sz="quarter" idx="15"/>
          </p:nvPr>
        </p:nvSpPr>
        <p:spPr/>
        <p:txBody>
          <a:bodyPr/>
          <a:lstStyle/>
          <a:p>
            <a:pPr>
              <a:defRPr/>
            </a:pPr>
            <a:fld id="{F1971858-D133-4354-BF97-EEB8F9BAB97E}" type="slidenum">
              <a:rPr lang="fr-FR" smtClean="0"/>
              <a:pPr>
                <a:defRPr/>
              </a:pPr>
              <a:t>22</a:t>
            </a:fld>
            <a:endParaRPr lang="fr-FR" dirty="0"/>
          </a:p>
        </p:txBody>
      </p:sp>
      <p:sp>
        <p:nvSpPr>
          <p:cNvPr id="6" name="Espace réservé du texte 5">
            <a:extLst>
              <a:ext uri="{FF2B5EF4-FFF2-40B4-BE49-F238E27FC236}">
                <a16:creationId xmlns:a16="http://schemas.microsoft.com/office/drawing/2014/main" id="{E3F1528D-043F-4999-9A07-F109DE628C00}"/>
              </a:ext>
            </a:extLst>
          </p:cNvPr>
          <p:cNvSpPr txBox="1">
            <a:spLocks/>
          </p:cNvSpPr>
          <p:nvPr/>
        </p:nvSpPr>
        <p:spPr>
          <a:xfrm>
            <a:off x="6228184" y="1707654"/>
            <a:ext cx="2520000" cy="2880320"/>
          </a:xfrm>
          <a:prstGeom prst="rect">
            <a:avLst/>
          </a:prstGeom>
        </p:spPr>
        <p:txBody>
          <a:bodyPr anchor="ctr"/>
          <a:lstStyle>
            <a:lvl1pPr marL="92075" algn="l" rtl="0" fontAlgn="base">
              <a:spcBef>
                <a:spcPct val="0"/>
              </a:spcBef>
              <a:spcAft>
                <a:spcPts val="500"/>
              </a:spcAft>
              <a:buFont typeface="Arial" panose="020B0604020202020204" pitchFamily="34" charset="0"/>
              <a:defRPr sz="1400" kern="1200">
                <a:solidFill>
                  <a:schemeClr val="tx1"/>
                </a:solidFill>
                <a:latin typeface="+mn-lt"/>
                <a:ea typeface="+mn-ea"/>
                <a:cs typeface="+mn-cs"/>
              </a:defRPr>
            </a:lvl1pPr>
            <a:lvl2pPr marL="350838" indent="-171450" algn="l" rtl="0" fontAlgn="base">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0225" indent="-171450" algn="l" rtl="0" fontAlgn="base">
              <a:spcBef>
                <a:spcPts val="100"/>
              </a:spcBef>
              <a:spcAft>
                <a:spcPts val="100"/>
              </a:spcAft>
              <a:buSzPct val="100000"/>
              <a:buFont typeface="Wingdings" panose="05000000000000000000" pitchFamily="2" charset="2"/>
              <a:buChar char="§"/>
              <a:defRPr sz="1000" kern="1200">
                <a:solidFill>
                  <a:schemeClr val="tx1"/>
                </a:solidFill>
                <a:latin typeface="+mn-lt"/>
                <a:ea typeface="+mn-ea"/>
                <a:cs typeface="+mn-cs"/>
              </a:defRPr>
            </a:lvl3pPr>
            <a:lvl4pPr marL="711200" indent="-171450" algn="l" rtl="0" fontAlgn="base">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100" indent="-171450" algn="l" rtl="0" fontAlgn="base">
              <a:spcBef>
                <a:spcPts val="100"/>
              </a:spcBef>
              <a:spcAft>
                <a:spcPts val="100"/>
              </a:spcAft>
              <a:buSzPct val="100000"/>
              <a:buFont typeface="Wingdings" panose="05000000000000000000"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fr-FR" dirty="0">
                <a:solidFill>
                  <a:schemeClr val="tx2"/>
                </a:solidFill>
                <a:latin typeface="Marianne" panose="02000000000000000000" pitchFamily="2" charset="0"/>
              </a:rPr>
              <a:t>Fil conducteur :</a:t>
            </a:r>
          </a:p>
          <a:p>
            <a:pPr eaLnBrk="1" hangingPunct="1"/>
            <a:r>
              <a:rPr lang="fr-FR" dirty="0">
                <a:solidFill>
                  <a:schemeClr val="tx2"/>
                </a:solidFill>
                <a:latin typeface="Marianne" panose="02000000000000000000" pitchFamily="2" charset="0"/>
              </a:rPr>
              <a:t>Quelles actions prioritaires allez-vous mener ?</a:t>
            </a:r>
          </a:p>
          <a:p>
            <a:pPr eaLnBrk="1" hangingPunct="1"/>
            <a:r>
              <a:rPr lang="fr-FR" dirty="0">
                <a:solidFill>
                  <a:schemeClr val="tx2"/>
                </a:solidFill>
                <a:latin typeface="Marianne" panose="02000000000000000000" pitchFamily="2" charset="0"/>
              </a:rPr>
              <a:t>Comment sont-elles réparties ?</a:t>
            </a:r>
          </a:p>
        </p:txBody>
      </p:sp>
      <p:sp>
        <p:nvSpPr>
          <p:cNvPr id="8" name="Rectangle 7">
            <a:extLst>
              <a:ext uri="{FF2B5EF4-FFF2-40B4-BE49-F238E27FC236}">
                <a16:creationId xmlns:a16="http://schemas.microsoft.com/office/drawing/2014/main" id="{2D157791-050D-4E4A-9957-D0AF815BFFB1}"/>
              </a:ext>
            </a:extLst>
          </p:cNvPr>
          <p:cNvSpPr>
            <a:spLocks noChangeAspect="1"/>
          </p:cNvSpPr>
          <p:nvPr/>
        </p:nvSpPr>
        <p:spPr>
          <a:xfrm>
            <a:off x="6624228" y="795655"/>
            <a:ext cx="2123956" cy="459423"/>
          </a:xfrm>
          <a:prstGeom prst="rect">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r>
              <a:rPr lang="fr-FR" sz="1400" dirty="0">
                <a:solidFill>
                  <a:schemeClr val="bg1"/>
                </a:solidFill>
                <a:latin typeface="Marianne" panose="02000000000000000000" pitchFamily="2" charset="0"/>
              </a:rPr>
              <a:t>Temps de réflexion : </a:t>
            </a:r>
          </a:p>
          <a:p>
            <a:pPr algn="ctr" defTabSz="1219170">
              <a:defRPr/>
            </a:pPr>
            <a:r>
              <a:rPr lang="fr-FR" sz="1400" dirty="0">
                <a:solidFill>
                  <a:schemeClr val="bg1"/>
                </a:solidFill>
                <a:latin typeface="Marianne" panose="02000000000000000000" pitchFamily="2" charset="0"/>
              </a:rPr>
              <a:t>5 min max</a:t>
            </a:r>
          </a:p>
        </p:txBody>
      </p:sp>
      <p:sp>
        <p:nvSpPr>
          <p:cNvPr id="10" name="ZoneTexte 9">
            <a:extLst>
              <a:ext uri="{FF2B5EF4-FFF2-40B4-BE49-F238E27FC236}">
                <a16:creationId xmlns:a16="http://schemas.microsoft.com/office/drawing/2014/main" id="{B6B64691-7263-4E30-9A90-240DAA4E9F30}"/>
              </a:ext>
            </a:extLst>
          </p:cNvPr>
          <p:cNvSpPr txBox="1"/>
          <p:nvPr/>
        </p:nvSpPr>
        <p:spPr>
          <a:xfrm>
            <a:off x="1853327" y="4475361"/>
            <a:ext cx="5357734" cy="307777"/>
          </a:xfrm>
          <a:prstGeom prst="rect">
            <a:avLst/>
          </a:prstGeom>
          <a:noFill/>
        </p:spPr>
        <p:txBody>
          <a:bodyPr wrap="square" rtlCol="0">
            <a:spAutoFit/>
          </a:bodyPr>
          <a:lstStyle/>
          <a:p>
            <a:pPr algn="ctr" defTabSz="1219170"/>
            <a:r>
              <a:rPr lang="fr-FR" sz="1400" dirty="0">
                <a:solidFill>
                  <a:schemeClr val="bg2"/>
                </a:solidFill>
                <a:highlight>
                  <a:srgbClr val="FFFF00"/>
                </a:highlight>
                <a:latin typeface="Marianne" panose="02000000000000000000" pitchFamily="2" charset="0"/>
              </a:rPr>
              <a:t>Si les joueurs n’ont pas pensé à solliciter l’ANSSI en amont</a:t>
            </a:r>
          </a:p>
        </p:txBody>
      </p:sp>
      <p:pic>
        <p:nvPicPr>
          <p:cNvPr id="11" name="Image 5">
            <a:extLst>
              <a:ext uri="{FF2B5EF4-FFF2-40B4-BE49-F238E27FC236}">
                <a16:creationId xmlns:a16="http://schemas.microsoft.com/office/drawing/2014/main" id="{C11469C4-FBF1-43F8-B837-2E731DC4400D}"/>
              </a:ext>
            </a:extLst>
          </p:cNvPr>
          <p:cNvPicPr>
            <a:picLocks noChangeAspect="1" noChangeArrowheads="1"/>
          </p:cNvPicPr>
          <p:nvPr/>
        </p:nvPicPr>
        <p:blipFill>
          <a:blip r:embed="rId2"/>
          <a:stretch>
            <a:fillRect/>
          </a:stretch>
        </p:blipFill>
        <p:spPr bwMode="auto">
          <a:xfrm>
            <a:off x="2670220" y="2588697"/>
            <a:ext cx="1709105" cy="1709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3878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8755BF5E-6C67-4D82-B2F9-9F6311D6BA30}"/>
              </a:ext>
            </a:extLst>
          </p:cNvPr>
          <p:cNvSpPr>
            <a:spLocks noGrp="1"/>
          </p:cNvSpPr>
          <p:nvPr>
            <p:ph type="body" sz="quarter" idx="14"/>
          </p:nvPr>
        </p:nvSpPr>
        <p:spPr>
          <a:xfrm>
            <a:off x="323850" y="1491630"/>
            <a:ext cx="8424334" cy="3096344"/>
          </a:xfrm>
        </p:spPr>
        <p:txBody>
          <a:bodyPr/>
          <a:lstStyle/>
          <a:p>
            <a:pPr algn="just"/>
            <a:r>
              <a:rPr lang="fr-FR" dirty="0">
                <a:latin typeface="Marianne" panose="02000000000000000000" pitchFamily="50" charset="0"/>
              </a:rPr>
              <a:t>Un administré signale qu’il est victime d’un vol de données personnelles. Il vous reproche de « ne pas l’avoir suffisamment sécurisé ». Il a été menacé par l’attaquant sur sa messagerie personnelle d’un réseau social grand public.</a:t>
            </a:r>
          </a:p>
          <a:p>
            <a:pPr algn="just"/>
            <a:endParaRPr lang="fr-FR" dirty="0">
              <a:latin typeface="Marianne" panose="02000000000000000000" pitchFamily="2" charset="0"/>
            </a:endParaRPr>
          </a:p>
        </p:txBody>
      </p:sp>
      <p:sp>
        <p:nvSpPr>
          <p:cNvPr id="3" name="Titre 2">
            <a:extLst>
              <a:ext uri="{FF2B5EF4-FFF2-40B4-BE49-F238E27FC236}">
                <a16:creationId xmlns:a16="http://schemas.microsoft.com/office/drawing/2014/main" id="{8BB5EF2B-E649-4BDC-BE00-906E981219F1}"/>
              </a:ext>
            </a:extLst>
          </p:cNvPr>
          <p:cNvSpPr>
            <a:spLocks noGrp="1"/>
          </p:cNvSpPr>
          <p:nvPr>
            <p:ph type="title"/>
          </p:nvPr>
        </p:nvSpPr>
        <p:spPr/>
        <p:txBody>
          <a:bodyPr/>
          <a:lstStyle/>
          <a:p>
            <a:r>
              <a:rPr lang="fr-FR" sz="2200" dirty="0">
                <a:latin typeface="Marianne" panose="02000000000000000000" pitchFamily="2" charset="0"/>
              </a:rPr>
              <a:t>Stimuli 12</a:t>
            </a:r>
          </a:p>
        </p:txBody>
      </p:sp>
      <p:sp>
        <p:nvSpPr>
          <p:cNvPr id="5" name="Espace réservé du numéro de diapositive 4">
            <a:extLst>
              <a:ext uri="{FF2B5EF4-FFF2-40B4-BE49-F238E27FC236}">
                <a16:creationId xmlns:a16="http://schemas.microsoft.com/office/drawing/2014/main" id="{CCBEB5E9-194E-4318-8C4E-DD13612C9F25}"/>
              </a:ext>
            </a:extLst>
          </p:cNvPr>
          <p:cNvSpPr>
            <a:spLocks noGrp="1"/>
          </p:cNvSpPr>
          <p:nvPr>
            <p:ph type="sldNum" sz="quarter" idx="15"/>
          </p:nvPr>
        </p:nvSpPr>
        <p:spPr/>
        <p:txBody>
          <a:bodyPr/>
          <a:lstStyle/>
          <a:p>
            <a:pPr>
              <a:defRPr/>
            </a:pPr>
            <a:fld id="{F1971858-D133-4354-BF97-EEB8F9BAB97E}" type="slidenum">
              <a:rPr lang="fr-FR" smtClean="0"/>
              <a:pPr>
                <a:defRPr/>
              </a:pPr>
              <a:t>23</a:t>
            </a:fld>
            <a:endParaRPr lang="fr-FR" dirty="0"/>
          </a:p>
        </p:txBody>
      </p:sp>
      <p:sp>
        <p:nvSpPr>
          <p:cNvPr id="6" name="Espace réservé du texte 5">
            <a:extLst>
              <a:ext uri="{FF2B5EF4-FFF2-40B4-BE49-F238E27FC236}">
                <a16:creationId xmlns:a16="http://schemas.microsoft.com/office/drawing/2014/main" id="{E3F1528D-043F-4999-9A07-F109DE628C00}"/>
              </a:ext>
            </a:extLst>
          </p:cNvPr>
          <p:cNvSpPr txBox="1">
            <a:spLocks/>
          </p:cNvSpPr>
          <p:nvPr/>
        </p:nvSpPr>
        <p:spPr>
          <a:xfrm>
            <a:off x="6228184" y="1707654"/>
            <a:ext cx="2520000" cy="2880320"/>
          </a:xfrm>
          <a:prstGeom prst="rect">
            <a:avLst/>
          </a:prstGeom>
        </p:spPr>
        <p:txBody>
          <a:bodyPr anchor="ctr"/>
          <a:lstStyle>
            <a:lvl1pPr marL="92075" algn="l" rtl="0" fontAlgn="base">
              <a:spcBef>
                <a:spcPct val="0"/>
              </a:spcBef>
              <a:spcAft>
                <a:spcPts val="500"/>
              </a:spcAft>
              <a:buFont typeface="Arial" panose="020B0604020202020204" pitchFamily="34" charset="0"/>
              <a:defRPr sz="1400" kern="1200">
                <a:solidFill>
                  <a:schemeClr val="tx1"/>
                </a:solidFill>
                <a:latin typeface="+mn-lt"/>
                <a:ea typeface="+mn-ea"/>
                <a:cs typeface="+mn-cs"/>
              </a:defRPr>
            </a:lvl1pPr>
            <a:lvl2pPr marL="350838" indent="-171450" algn="l" rtl="0" fontAlgn="base">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0225" indent="-171450" algn="l" rtl="0" fontAlgn="base">
              <a:spcBef>
                <a:spcPts val="100"/>
              </a:spcBef>
              <a:spcAft>
                <a:spcPts val="100"/>
              </a:spcAft>
              <a:buSzPct val="100000"/>
              <a:buFont typeface="Wingdings" panose="05000000000000000000" pitchFamily="2" charset="2"/>
              <a:buChar char="§"/>
              <a:defRPr sz="1000" kern="1200">
                <a:solidFill>
                  <a:schemeClr val="tx1"/>
                </a:solidFill>
                <a:latin typeface="+mn-lt"/>
                <a:ea typeface="+mn-ea"/>
                <a:cs typeface="+mn-cs"/>
              </a:defRPr>
            </a:lvl3pPr>
            <a:lvl4pPr marL="711200" indent="-171450" algn="l" rtl="0" fontAlgn="base">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100" indent="-171450" algn="l" rtl="0" fontAlgn="base">
              <a:spcBef>
                <a:spcPts val="100"/>
              </a:spcBef>
              <a:spcAft>
                <a:spcPts val="100"/>
              </a:spcAft>
              <a:buSzPct val="100000"/>
              <a:buFont typeface="Wingdings" panose="05000000000000000000"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fr-FR" dirty="0">
                <a:solidFill>
                  <a:schemeClr val="tx2"/>
                </a:solidFill>
                <a:latin typeface="Marianne" panose="02000000000000000000" pitchFamily="2" charset="0"/>
              </a:rPr>
              <a:t>Fil conducteur :</a:t>
            </a:r>
          </a:p>
          <a:p>
            <a:pPr eaLnBrk="1" hangingPunct="1"/>
            <a:r>
              <a:rPr lang="fr-FR" dirty="0">
                <a:solidFill>
                  <a:schemeClr val="tx2"/>
                </a:solidFill>
                <a:latin typeface="Marianne" panose="02000000000000000000" pitchFamily="2" charset="0"/>
              </a:rPr>
              <a:t>Quelles actions prioritaires allez-vous mener ?</a:t>
            </a:r>
          </a:p>
          <a:p>
            <a:pPr eaLnBrk="1" hangingPunct="1"/>
            <a:r>
              <a:rPr lang="fr-FR" dirty="0">
                <a:solidFill>
                  <a:schemeClr val="tx2"/>
                </a:solidFill>
                <a:latin typeface="Marianne" panose="02000000000000000000" pitchFamily="2" charset="0"/>
              </a:rPr>
              <a:t>Comment sont-elles réparties ?</a:t>
            </a:r>
          </a:p>
        </p:txBody>
      </p:sp>
      <p:sp>
        <p:nvSpPr>
          <p:cNvPr id="8" name="Rectangle 7">
            <a:extLst>
              <a:ext uri="{FF2B5EF4-FFF2-40B4-BE49-F238E27FC236}">
                <a16:creationId xmlns:a16="http://schemas.microsoft.com/office/drawing/2014/main" id="{2D157791-050D-4E4A-9957-D0AF815BFFB1}"/>
              </a:ext>
            </a:extLst>
          </p:cNvPr>
          <p:cNvSpPr>
            <a:spLocks noChangeAspect="1"/>
          </p:cNvSpPr>
          <p:nvPr/>
        </p:nvSpPr>
        <p:spPr>
          <a:xfrm>
            <a:off x="6624228" y="795655"/>
            <a:ext cx="2123956" cy="459423"/>
          </a:xfrm>
          <a:prstGeom prst="rect">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r>
              <a:rPr lang="fr-FR" sz="1400" dirty="0">
                <a:solidFill>
                  <a:schemeClr val="bg1"/>
                </a:solidFill>
                <a:latin typeface="Marianne" panose="02000000000000000000" pitchFamily="2" charset="0"/>
              </a:rPr>
              <a:t>Temps de réflexion : </a:t>
            </a:r>
          </a:p>
          <a:p>
            <a:pPr algn="ctr" defTabSz="1219170">
              <a:defRPr/>
            </a:pPr>
            <a:r>
              <a:rPr lang="fr-FR" sz="1400" dirty="0">
                <a:solidFill>
                  <a:schemeClr val="bg1"/>
                </a:solidFill>
                <a:latin typeface="Marianne" panose="02000000000000000000" pitchFamily="2" charset="0"/>
              </a:rPr>
              <a:t>5 min max</a:t>
            </a:r>
          </a:p>
        </p:txBody>
      </p:sp>
      <p:pic>
        <p:nvPicPr>
          <p:cNvPr id="11" name="Image 10">
            <a:extLst>
              <a:ext uri="{FF2B5EF4-FFF2-40B4-BE49-F238E27FC236}">
                <a16:creationId xmlns:a16="http://schemas.microsoft.com/office/drawing/2014/main" id="{CFDF018B-8C02-4DDF-B5E5-81B325FEA8A8}"/>
              </a:ext>
            </a:extLst>
          </p:cNvPr>
          <p:cNvPicPr>
            <a:picLocks noChangeAspect="1"/>
          </p:cNvPicPr>
          <p:nvPr/>
        </p:nvPicPr>
        <p:blipFill>
          <a:blip r:embed="rId2"/>
          <a:stretch>
            <a:fillRect/>
          </a:stretch>
        </p:blipFill>
        <p:spPr>
          <a:xfrm>
            <a:off x="1619672" y="2463738"/>
            <a:ext cx="2362571" cy="1559903"/>
          </a:xfrm>
          <a:prstGeom prst="rect">
            <a:avLst/>
          </a:prstGeom>
        </p:spPr>
      </p:pic>
    </p:spTree>
    <p:extLst>
      <p:ext uri="{BB962C8B-B14F-4D97-AF65-F5344CB8AC3E}">
        <p14:creationId xmlns:p14="http://schemas.microsoft.com/office/powerpoint/2010/main" val="2485269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8755BF5E-6C67-4D82-B2F9-9F6311D6BA30}"/>
              </a:ext>
            </a:extLst>
          </p:cNvPr>
          <p:cNvSpPr>
            <a:spLocks noGrp="1"/>
          </p:cNvSpPr>
          <p:nvPr>
            <p:ph type="body" sz="quarter" idx="14"/>
          </p:nvPr>
        </p:nvSpPr>
        <p:spPr>
          <a:xfrm>
            <a:off x="323850" y="1491630"/>
            <a:ext cx="8424334" cy="3096344"/>
          </a:xfrm>
        </p:spPr>
        <p:txBody>
          <a:bodyPr/>
          <a:lstStyle/>
          <a:p>
            <a:r>
              <a:rPr lang="fr-FR" dirty="0">
                <a:latin typeface="Marianne" panose="02000000000000000000" pitchFamily="2" charset="0"/>
              </a:rPr>
              <a:t>Un média national contacte le service de communication pour avoir plus d’informations sur les conséquences de la cyberattaque. Il indique que l’opposition devrait normalement se rendre sur le plateau pour accorder une interview.</a:t>
            </a:r>
          </a:p>
        </p:txBody>
      </p:sp>
      <p:sp>
        <p:nvSpPr>
          <p:cNvPr id="3" name="Titre 2">
            <a:extLst>
              <a:ext uri="{FF2B5EF4-FFF2-40B4-BE49-F238E27FC236}">
                <a16:creationId xmlns:a16="http://schemas.microsoft.com/office/drawing/2014/main" id="{8BB5EF2B-E649-4BDC-BE00-906E981219F1}"/>
              </a:ext>
            </a:extLst>
          </p:cNvPr>
          <p:cNvSpPr>
            <a:spLocks noGrp="1"/>
          </p:cNvSpPr>
          <p:nvPr>
            <p:ph type="title"/>
          </p:nvPr>
        </p:nvSpPr>
        <p:spPr/>
        <p:txBody>
          <a:bodyPr/>
          <a:lstStyle/>
          <a:p>
            <a:r>
              <a:rPr lang="fr-FR" sz="2200" dirty="0">
                <a:latin typeface="Marianne" panose="02000000000000000000" pitchFamily="2" charset="0"/>
              </a:rPr>
              <a:t>Stimuli 13</a:t>
            </a:r>
          </a:p>
        </p:txBody>
      </p:sp>
      <p:sp>
        <p:nvSpPr>
          <p:cNvPr id="5" name="Espace réservé du numéro de diapositive 4">
            <a:extLst>
              <a:ext uri="{FF2B5EF4-FFF2-40B4-BE49-F238E27FC236}">
                <a16:creationId xmlns:a16="http://schemas.microsoft.com/office/drawing/2014/main" id="{CCBEB5E9-194E-4318-8C4E-DD13612C9F25}"/>
              </a:ext>
            </a:extLst>
          </p:cNvPr>
          <p:cNvSpPr>
            <a:spLocks noGrp="1"/>
          </p:cNvSpPr>
          <p:nvPr>
            <p:ph type="sldNum" sz="quarter" idx="15"/>
          </p:nvPr>
        </p:nvSpPr>
        <p:spPr/>
        <p:txBody>
          <a:bodyPr/>
          <a:lstStyle/>
          <a:p>
            <a:pPr>
              <a:defRPr/>
            </a:pPr>
            <a:fld id="{F1971858-D133-4354-BF97-EEB8F9BAB97E}" type="slidenum">
              <a:rPr lang="fr-FR" smtClean="0"/>
              <a:pPr>
                <a:defRPr/>
              </a:pPr>
              <a:t>24</a:t>
            </a:fld>
            <a:endParaRPr lang="fr-FR" dirty="0"/>
          </a:p>
        </p:txBody>
      </p:sp>
      <p:sp>
        <p:nvSpPr>
          <p:cNvPr id="6" name="Espace réservé du texte 5">
            <a:extLst>
              <a:ext uri="{FF2B5EF4-FFF2-40B4-BE49-F238E27FC236}">
                <a16:creationId xmlns:a16="http://schemas.microsoft.com/office/drawing/2014/main" id="{E3F1528D-043F-4999-9A07-F109DE628C00}"/>
              </a:ext>
            </a:extLst>
          </p:cNvPr>
          <p:cNvSpPr txBox="1">
            <a:spLocks/>
          </p:cNvSpPr>
          <p:nvPr/>
        </p:nvSpPr>
        <p:spPr>
          <a:xfrm>
            <a:off x="6228184" y="1707654"/>
            <a:ext cx="2520000" cy="2880320"/>
          </a:xfrm>
          <a:prstGeom prst="rect">
            <a:avLst/>
          </a:prstGeom>
        </p:spPr>
        <p:txBody>
          <a:bodyPr anchor="ctr"/>
          <a:lstStyle>
            <a:lvl1pPr marL="92075" algn="l" rtl="0" fontAlgn="base">
              <a:spcBef>
                <a:spcPct val="0"/>
              </a:spcBef>
              <a:spcAft>
                <a:spcPts val="500"/>
              </a:spcAft>
              <a:buFont typeface="Arial" panose="020B0604020202020204" pitchFamily="34" charset="0"/>
              <a:defRPr sz="1400" kern="1200">
                <a:solidFill>
                  <a:schemeClr val="tx1"/>
                </a:solidFill>
                <a:latin typeface="+mn-lt"/>
                <a:ea typeface="+mn-ea"/>
                <a:cs typeface="+mn-cs"/>
              </a:defRPr>
            </a:lvl1pPr>
            <a:lvl2pPr marL="350838" indent="-171450" algn="l" rtl="0" fontAlgn="base">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0225" indent="-171450" algn="l" rtl="0" fontAlgn="base">
              <a:spcBef>
                <a:spcPts val="100"/>
              </a:spcBef>
              <a:spcAft>
                <a:spcPts val="100"/>
              </a:spcAft>
              <a:buSzPct val="100000"/>
              <a:buFont typeface="Wingdings" panose="05000000000000000000" pitchFamily="2" charset="2"/>
              <a:buChar char="§"/>
              <a:defRPr sz="1000" kern="1200">
                <a:solidFill>
                  <a:schemeClr val="tx1"/>
                </a:solidFill>
                <a:latin typeface="+mn-lt"/>
                <a:ea typeface="+mn-ea"/>
                <a:cs typeface="+mn-cs"/>
              </a:defRPr>
            </a:lvl3pPr>
            <a:lvl4pPr marL="711200" indent="-171450" algn="l" rtl="0" fontAlgn="base">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100" indent="-171450" algn="l" rtl="0" fontAlgn="base">
              <a:spcBef>
                <a:spcPts val="100"/>
              </a:spcBef>
              <a:spcAft>
                <a:spcPts val="100"/>
              </a:spcAft>
              <a:buSzPct val="100000"/>
              <a:buFont typeface="Wingdings" panose="05000000000000000000"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fr-FR" dirty="0">
                <a:solidFill>
                  <a:schemeClr val="tx2"/>
                </a:solidFill>
                <a:latin typeface="Marianne" panose="02000000000000000000" pitchFamily="2" charset="0"/>
              </a:rPr>
              <a:t>Fil conducteur :</a:t>
            </a:r>
          </a:p>
          <a:p>
            <a:pPr eaLnBrk="1" hangingPunct="1"/>
            <a:r>
              <a:rPr lang="fr-FR" dirty="0">
                <a:solidFill>
                  <a:schemeClr val="tx2"/>
                </a:solidFill>
                <a:latin typeface="Marianne" panose="02000000000000000000" pitchFamily="2" charset="0"/>
              </a:rPr>
              <a:t>Quelles actions prioritaires allez-vous mener ?</a:t>
            </a:r>
          </a:p>
          <a:p>
            <a:pPr eaLnBrk="1" hangingPunct="1"/>
            <a:r>
              <a:rPr lang="fr-FR" dirty="0">
                <a:solidFill>
                  <a:schemeClr val="tx2"/>
                </a:solidFill>
                <a:latin typeface="Marianne" panose="02000000000000000000" pitchFamily="2" charset="0"/>
              </a:rPr>
              <a:t>Comment sont-elles réparties ?</a:t>
            </a:r>
          </a:p>
        </p:txBody>
      </p:sp>
      <p:sp>
        <p:nvSpPr>
          <p:cNvPr id="8" name="Rectangle 7">
            <a:extLst>
              <a:ext uri="{FF2B5EF4-FFF2-40B4-BE49-F238E27FC236}">
                <a16:creationId xmlns:a16="http://schemas.microsoft.com/office/drawing/2014/main" id="{2D157791-050D-4E4A-9957-D0AF815BFFB1}"/>
              </a:ext>
            </a:extLst>
          </p:cNvPr>
          <p:cNvSpPr>
            <a:spLocks noChangeAspect="1"/>
          </p:cNvSpPr>
          <p:nvPr/>
        </p:nvSpPr>
        <p:spPr>
          <a:xfrm>
            <a:off x="6624228" y="795655"/>
            <a:ext cx="2123956" cy="459423"/>
          </a:xfrm>
          <a:prstGeom prst="rect">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r>
              <a:rPr lang="fr-FR" sz="1400" dirty="0">
                <a:solidFill>
                  <a:schemeClr val="bg1"/>
                </a:solidFill>
                <a:latin typeface="Marianne" panose="02000000000000000000" pitchFamily="2" charset="0"/>
              </a:rPr>
              <a:t>Temps de réflexion : </a:t>
            </a:r>
          </a:p>
          <a:p>
            <a:pPr algn="ctr" defTabSz="1219170">
              <a:defRPr/>
            </a:pPr>
            <a:r>
              <a:rPr lang="fr-FR" sz="1400" dirty="0">
                <a:solidFill>
                  <a:schemeClr val="bg1"/>
                </a:solidFill>
                <a:latin typeface="Marianne" panose="02000000000000000000" pitchFamily="2" charset="0"/>
              </a:rPr>
              <a:t>3 min max</a:t>
            </a:r>
          </a:p>
        </p:txBody>
      </p:sp>
      <p:pic>
        <p:nvPicPr>
          <p:cNvPr id="9" name="Image 5">
            <a:extLst>
              <a:ext uri="{FF2B5EF4-FFF2-40B4-BE49-F238E27FC236}">
                <a16:creationId xmlns:a16="http://schemas.microsoft.com/office/drawing/2014/main" id="{57B33EC5-F994-4AEE-AF29-00FB95EC9AA0}"/>
              </a:ext>
            </a:extLst>
          </p:cNvPr>
          <p:cNvPicPr>
            <a:picLocks noChangeAspect="1" noChangeArrowheads="1"/>
          </p:cNvPicPr>
          <p:nvPr/>
        </p:nvPicPr>
        <p:blipFill>
          <a:blip r:embed="rId2"/>
          <a:stretch>
            <a:fillRect/>
          </a:stretch>
        </p:blipFill>
        <p:spPr bwMode="auto">
          <a:xfrm>
            <a:off x="1907865" y="2516467"/>
            <a:ext cx="2736304" cy="1935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1392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8755BF5E-6C67-4D82-B2F9-9F6311D6BA30}"/>
              </a:ext>
            </a:extLst>
          </p:cNvPr>
          <p:cNvSpPr>
            <a:spLocks noGrp="1"/>
          </p:cNvSpPr>
          <p:nvPr>
            <p:ph type="body" sz="quarter" idx="14"/>
          </p:nvPr>
        </p:nvSpPr>
        <p:spPr>
          <a:xfrm>
            <a:off x="323850" y="1491630"/>
            <a:ext cx="8424334" cy="3096344"/>
          </a:xfrm>
        </p:spPr>
        <p:txBody>
          <a:bodyPr/>
          <a:lstStyle/>
          <a:p>
            <a:r>
              <a:rPr lang="fr-FR" dirty="0">
                <a:latin typeface="Marianne" panose="02000000000000000000" pitchFamily="2" charset="0"/>
              </a:rPr>
              <a:t>La préfecture a appelé la DGS et souhaite que le Maire fasse un point de situation à la Préfète dans un quart d’heure</a:t>
            </a:r>
            <a:r>
              <a:rPr lang="fr-FR" dirty="0"/>
              <a:t>.</a:t>
            </a:r>
          </a:p>
        </p:txBody>
      </p:sp>
      <p:sp>
        <p:nvSpPr>
          <p:cNvPr id="3" name="Titre 2">
            <a:extLst>
              <a:ext uri="{FF2B5EF4-FFF2-40B4-BE49-F238E27FC236}">
                <a16:creationId xmlns:a16="http://schemas.microsoft.com/office/drawing/2014/main" id="{8BB5EF2B-E649-4BDC-BE00-906E981219F1}"/>
              </a:ext>
            </a:extLst>
          </p:cNvPr>
          <p:cNvSpPr>
            <a:spLocks noGrp="1"/>
          </p:cNvSpPr>
          <p:nvPr>
            <p:ph type="title"/>
          </p:nvPr>
        </p:nvSpPr>
        <p:spPr/>
        <p:txBody>
          <a:bodyPr/>
          <a:lstStyle/>
          <a:p>
            <a:r>
              <a:rPr lang="fr-FR" sz="2200" dirty="0">
                <a:latin typeface="Marianne" panose="02000000000000000000" pitchFamily="2" charset="0"/>
              </a:rPr>
              <a:t>Stimuli 14</a:t>
            </a:r>
          </a:p>
        </p:txBody>
      </p:sp>
      <p:sp>
        <p:nvSpPr>
          <p:cNvPr id="5" name="Espace réservé du numéro de diapositive 4">
            <a:extLst>
              <a:ext uri="{FF2B5EF4-FFF2-40B4-BE49-F238E27FC236}">
                <a16:creationId xmlns:a16="http://schemas.microsoft.com/office/drawing/2014/main" id="{CCBEB5E9-194E-4318-8C4E-DD13612C9F25}"/>
              </a:ext>
            </a:extLst>
          </p:cNvPr>
          <p:cNvSpPr>
            <a:spLocks noGrp="1"/>
          </p:cNvSpPr>
          <p:nvPr>
            <p:ph type="sldNum" sz="quarter" idx="15"/>
          </p:nvPr>
        </p:nvSpPr>
        <p:spPr/>
        <p:txBody>
          <a:bodyPr/>
          <a:lstStyle/>
          <a:p>
            <a:pPr>
              <a:defRPr/>
            </a:pPr>
            <a:fld id="{F1971858-D133-4354-BF97-EEB8F9BAB97E}" type="slidenum">
              <a:rPr lang="fr-FR" smtClean="0"/>
              <a:pPr>
                <a:defRPr/>
              </a:pPr>
              <a:t>25</a:t>
            </a:fld>
            <a:endParaRPr lang="fr-FR" dirty="0"/>
          </a:p>
        </p:txBody>
      </p:sp>
      <p:sp>
        <p:nvSpPr>
          <p:cNvPr id="6" name="Espace réservé du texte 5">
            <a:extLst>
              <a:ext uri="{FF2B5EF4-FFF2-40B4-BE49-F238E27FC236}">
                <a16:creationId xmlns:a16="http://schemas.microsoft.com/office/drawing/2014/main" id="{E3F1528D-043F-4999-9A07-F109DE628C00}"/>
              </a:ext>
            </a:extLst>
          </p:cNvPr>
          <p:cNvSpPr txBox="1">
            <a:spLocks/>
          </p:cNvSpPr>
          <p:nvPr/>
        </p:nvSpPr>
        <p:spPr>
          <a:xfrm>
            <a:off x="6228184" y="1707654"/>
            <a:ext cx="2736304" cy="2880320"/>
          </a:xfrm>
          <a:prstGeom prst="rect">
            <a:avLst/>
          </a:prstGeom>
        </p:spPr>
        <p:txBody>
          <a:bodyPr anchor="ctr"/>
          <a:lstStyle>
            <a:lvl1pPr marL="92075" algn="l" rtl="0" fontAlgn="base">
              <a:spcBef>
                <a:spcPct val="0"/>
              </a:spcBef>
              <a:spcAft>
                <a:spcPts val="500"/>
              </a:spcAft>
              <a:buFont typeface="Arial" panose="020B0604020202020204" pitchFamily="34" charset="0"/>
              <a:defRPr sz="1400" kern="1200">
                <a:solidFill>
                  <a:schemeClr val="tx1"/>
                </a:solidFill>
                <a:latin typeface="+mn-lt"/>
                <a:ea typeface="+mn-ea"/>
                <a:cs typeface="+mn-cs"/>
              </a:defRPr>
            </a:lvl1pPr>
            <a:lvl2pPr marL="350838" indent="-171450" algn="l" rtl="0" fontAlgn="base">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0225" indent="-171450" algn="l" rtl="0" fontAlgn="base">
              <a:spcBef>
                <a:spcPts val="100"/>
              </a:spcBef>
              <a:spcAft>
                <a:spcPts val="100"/>
              </a:spcAft>
              <a:buSzPct val="100000"/>
              <a:buFont typeface="Wingdings" panose="05000000000000000000" pitchFamily="2" charset="2"/>
              <a:buChar char="§"/>
              <a:defRPr sz="1000" kern="1200">
                <a:solidFill>
                  <a:schemeClr val="tx1"/>
                </a:solidFill>
                <a:latin typeface="+mn-lt"/>
                <a:ea typeface="+mn-ea"/>
                <a:cs typeface="+mn-cs"/>
              </a:defRPr>
            </a:lvl3pPr>
            <a:lvl4pPr marL="711200" indent="-171450" algn="l" rtl="0" fontAlgn="base">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100" indent="-171450" algn="l" rtl="0" fontAlgn="base">
              <a:spcBef>
                <a:spcPts val="100"/>
              </a:spcBef>
              <a:spcAft>
                <a:spcPts val="100"/>
              </a:spcAft>
              <a:buSzPct val="100000"/>
              <a:buFont typeface="Wingdings" panose="05000000000000000000"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fr-FR" dirty="0">
                <a:solidFill>
                  <a:schemeClr val="tx2"/>
                </a:solidFill>
                <a:latin typeface="Marianne" panose="02000000000000000000" pitchFamily="2" charset="0"/>
              </a:rPr>
              <a:t>Fil conducteur du briefing :</a:t>
            </a:r>
          </a:p>
          <a:p>
            <a:pPr eaLnBrk="1" hangingPunct="1"/>
            <a:r>
              <a:rPr lang="fr-FR" dirty="0">
                <a:solidFill>
                  <a:schemeClr val="tx2"/>
                </a:solidFill>
                <a:latin typeface="Marianne" panose="02000000000000000000" pitchFamily="2" charset="0"/>
              </a:rPr>
              <a:t>Que se passe-t-il ?</a:t>
            </a:r>
          </a:p>
          <a:p>
            <a:pPr eaLnBrk="1" hangingPunct="1"/>
            <a:r>
              <a:rPr lang="fr-FR" dirty="0">
                <a:solidFill>
                  <a:schemeClr val="tx2"/>
                </a:solidFill>
                <a:latin typeface="Marianne" panose="02000000000000000000" pitchFamily="2" charset="0"/>
              </a:rPr>
              <a:t>Contexte ?</a:t>
            </a:r>
          </a:p>
          <a:p>
            <a:pPr eaLnBrk="1" hangingPunct="1"/>
            <a:r>
              <a:rPr lang="fr-FR" dirty="0">
                <a:solidFill>
                  <a:schemeClr val="tx2"/>
                </a:solidFill>
                <a:latin typeface="Marianne" panose="02000000000000000000" pitchFamily="2" charset="0"/>
              </a:rPr>
              <a:t>Risques ?</a:t>
            </a:r>
          </a:p>
          <a:p>
            <a:pPr eaLnBrk="1" hangingPunct="1"/>
            <a:r>
              <a:rPr lang="fr-FR" dirty="0">
                <a:solidFill>
                  <a:schemeClr val="tx2"/>
                </a:solidFill>
                <a:latin typeface="Marianne" panose="02000000000000000000" pitchFamily="2" charset="0"/>
              </a:rPr>
              <a:t>Actions menées ?</a:t>
            </a:r>
          </a:p>
          <a:p>
            <a:pPr eaLnBrk="1" hangingPunct="1"/>
            <a:r>
              <a:rPr lang="fr-FR" dirty="0">
                <a:solidFill>
                  <a:schemeClr val="tx2"/>
                </a:solidFill>
                <a:latin typeface="Marianne" panose="02000000000000000000" pitchFamily="2" charset="0"/>
              </a:rPr>
              <a:t>Acteurs impliqués ?</a:t>
            </a:r>
          </a:p>
          <a:p>
            <a:pPr eaLnBrk="1" hangingPunct="1"/>
            <a:r>
              <a:rPr lang="fr-FR" dirty="0">
                <a:solidFill>
                  <a:schemeClr val="tx2"/>
                </a:solidFill>
                <a:latin typeface="Marianne" panose="02000000000000000000" pitchFamily="2" charset="0"/>
              </a:rPr>
              <a:t>Communication ?</a:t>
            </a:r>
          </a:p>
        </p:txBody>
      </p:sp>
      <p:sp>
        <p:nvSpPr>
          <p:cNvPr id="8" name="Rectangle 7">
            <a:extLst>
              <a:ext uri="{FF2B5EF4-FFF2-40B4-BE49-F238E27FC236}">
                <a16:creationId xmlns:a16="http://schemas.microsoft.com/office/drawing/2014/main" id="{2D157791-050D-4E4A-9957-D0AF815BFFB1}"/>
              </a:ext>
            </a:extLst>
          </p:cNvPr>
          <p:cNvSpPr>
            <a:spLocks noChangeAspect="1"/>
          </p:cNvSpPr>
          <p:nvPr/>
        </p:nvSpPr>
        <p:spPr>
          <a:xfrm>
            <a:off x="6624228" y="795655"/>
            <a:ext cx="2123956" cy="459423"/>
          </a:xfrm>
          <a:prstGeom prst="rect">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r>
              <a:rPr lang="fr-FR" sz="1400" dirty="0">
                <a:solidFill>
                  <a:schemeClr val="bg1"/>
                </a:solidFill>
                <a:latin typeface="Marianne" panose="02000000000000000000" pitchFamily="2" charset="0"/>
              </a:rPr>
              <a:t>Temps de réflexion : </a:t>
            </a:r>
          </a:p>
          <a:p>
            <a:pPr algn="ctr" defTabSz="1219170">
              <a:defRPr/>
            </a:pPr>
            <a:r>
              <a:rPr lang="fr-FR" sz="1400" dirty="0">
                <a:solidFill>
                  <a:schemeClr val="bg1"/>
                </a:solidFill>
                <a:latin typeface="Marianne" panose="02000000000000000000" pitchFamily="2" charset="0"/>
              </a:rPr>
              <a:t>15 min max</a:t>
            </a:r>
          </a:p>
        </p:txBody>
      </p:sp>
      <p:pic>
        <p:nvPicPr>
          <p:cNvPr id="10" name="Picture 8" descr="Afficher l’image source">
            <a:extLst>
              <a:ext uri="{FF2B5EF4-FFF2-40B4-BE49-F238E27FC236}">
                <a16:creationId xmlns:a16="http://schemas.microsoft.com/office/drawing/2014/main" id="{2D997C07-14A8-4D67-9EB7-0E763A6359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5168" y="2350686"/>
            <a:ext cx="2964119" cy="1976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prefecture-logo - Ville de Notre Dame De Bondeville">
            <a:extLst>
              <a:ext uri="{FF2B5EF4-FFF2-40B4-BE49-F238E27FC236}">
                <a16:creationId xmlns:a16="http://schemas.microsoft.com/office/drawing/2014/main" id="{FD4B4BD4-7ECD-45A5-8DC0-FC0AA2190C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338" y="2712232"/>
            <a:ext cx="1494012" cy="1252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7994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C9958F8-6B13-458D-8C56-EAEE5D2BD567}"/>
              </a:ext>
            </a:extLst>
          </p:cNvPr>
          <p:cNvSpPr>
            <a:spLocks noGrp="1"/>
          </p:cNvSpPr>
          <p:nvPr>
            <p:ph type="body" sz="quarter" idx="13"/>
          </p:nvPr>
        </p:nvSpPr>
        <p:spPr/>
        <p:txBody>
          <a:bodyPr/>
          <a:lstStyle/>
          <a:p>
            <a:pPr>
              <a:buFont typeface="+mj-lt"/>
              <a:buAutoNum type="arabicPeriod" startAt="3"/>
            </a:pPr>
            <a:r>
              <a:rPr lang="fr-FR" sz="2800" dirty="0">
                <a:latin typeface="Marianne ExtraBold" panose="02000000000000000000" pitchFamily="2" charset="0"/>
              </a:rPr>
              <a:t>Fin d’exercice/débriefing</a:t>
            </a:r>
          </a:p>
        </p:txBody>
      </p:sp>
      <p:sp>
        <p:nvSpPr>
          <p:cNvPr id="3" name="Espace réservé du numéro de diapositive 2">
            <a:extLst>
              <a:ext uri="{FF2B5EF4-FFF2-40B4-BE49-F238E27FC236}">
                <a16:creationId xmlns:a16="http://schemas.microsoft.com/office/drawing/2014/main" id="{D93B8C05-E1E0-4BFF-9448-195DD5C8614C}"/>
              </a:ext>
            </a:extLst>
          </p:cNvPr>
          <p:cNvSpPr>
            <a:spLocks noGrp="1"/>
          </p:cNvSpPr>
          <p:nvPr>
            <p:ph type="sldNum" sz="quarter" idx="15"/>
          </p:nvPr>
        </p:nvSpPr>
        <p:spPr/>
        <p:txBody>
          <a:bodyPr/>
          <a:lstStyle/>
          <a:p>
            <a:pPr>
              <a:defRPr/>
            </a:pPr>
            <a:fld id="{212C633B-659A-434E-9BBF-83C60A170E8C}" type="slidenum">
              <a:rPr lang="fr-FR" smtClean="0"/>
              <a:pPr>
                <a:defRPr/>
              </a:pPr>
              <a:t>26</a:t>
            </a:fld>
            <a:endParaRPr lang="fr-FR" dirty="0"/>
          </a:p>
        </p:txBody>
      </p:sp>
    </p:spTree>
    <p:extLst>
      <p:ext uri="{BB962C8B-B14F-4D97-AF65-F5344CB8AC3E}">
        <p14:creationId xmlns:p14="http://schemas.microsoft.com/office/powerpoint/2010/main" val="42836360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B4E78C5A-6632-4B8B-A3D2-F6C09ECC2BF0}"/>
              </a:ext>
            </a:extLst>
          </p:cNvPr>
          <p:cNvSpPr>
            <a:spLocks noGrp="1"/>
          </p:cNvSpPr>
          <p:nvPr>
            <p:ph type="title"/>
          </p:nvPr>
        </p:nvSpPr>
        <p:spPr>
          <a:xfrm>
            <a:off x="467580" y="756475"/>
            <a:ext cx="8424863" cy="539991"/>
          </a:xfrm>
        </p:spPr>
        <p:txBody>
          <a:bodyPr/>
          <a:lstStyle/>
          <a:p>
            <a:r>
              <a:rPr lang="fr-FR" sz="2200" dirty="0">
                <a:latin typeface="Marianne" panose="02000000000000000000" pitchFamily="2" charset="0"/>
              </a:rPr>
              <a:t>Débriefing</a:t>
            </a:r>
          </a:p>
        </p:txBody>
      </p:sp>
      <p:sp>
        <p:nvSpPr>
          <p:cNvPr id="4" name="Espace réservé du texte 3">
            <a:extLst>
              <a:ext uri="{FF2B5EF4-FFF2-40B4-BE49-F238E27FC236}">
                <a16:creationId xmlns:a16="http://schemas.microsoft.com/office/drawing/2014/main" id="{614E7443-61CB-4DFD-9237-5543DF89D663}"/>
              </a:ext>
            </a:extLst>
          </p:cNvPr>
          <p:cNvSpPr>
            <a:spLocks noGrp="1"/>
          </p:cNvSpPr>
          <p:nvPr>
            <p:ph type="body" sz="quarter" idx="17"/>
          </p:nvPr>
        </p:nvSpPr>
        <p:spPr>
          <a:xfrm>
            <a:off x="323528" y="1491630"/>
            <a:ext cx="4068172" cy="3096344"/>
          </a:xfrm>
        </p:spPr>
        <p:txBody>
          <a:bodyPr anchor="ctr"/>
          <a:lstStyle/>
          <a:p>
            <a:pPr algn="ctr"/>
            <a:r>
              <a:rPr lang="fr-FR" b="1" dirty="0">
                <a:latin typeface="Marianne" panose="02000000000000000000" pitchFamily="2" charset="0"/>
              </a:rPr>
              <a:t>Présentation par les joueurs des points positifs et axes d’amélioration vis-à-vis de leur expérience</a:t>
            </a:r>
          </a:p>
        </p:txBody>
      </p:sp>
      <p:sp>
        <p:nvSpPr>
          <p:cNvPr id="6" name="Espace réservé du texte 5">
            <a:extLst>
              <a:ext uri="{FF2B5EF4-FFF2-40B4-BE49-F238E27FC236}">
                <a16:creationId xmlns:a16="http://schemas.microsoft.com/office/drawing/2014/main" id="{567D08DF-DCC0-4F95-AF95-A26834B26198}"/>
              </a:ext>
            </a:extLst>
          </p:cNvPr>
          <p:cNvSpPr>
            <a:spLocks noGrp="1"/>
          </p:cNvSpPr>
          <p:nvPr>
            <p:ph type="body" sz="quarter" idx="18"/>
          </p:nvPr>
        </p:nvSpPr>
        <p:spPr>
          <a:xfrm>
            <a:off x="4680012" y="1491630"/>
            <a:ext cx="4068172" cy="3096344"/>
          </a:xfrm>
        </p:spPr>
        <p:txBody>
          <a:bodyPr anchor="ctr"/>
          <a:lstStyle/>
          <a:p>
            <a:pPr algn="ctr"/>
            <a:r>
              <a:rPr lang="fr-FR" b="1" dirty="0">
                <a:solidFill>
                  <a:schemeClr val="tx2"/>
                </a:solidFill>
                <a:latin typeface="Marianne" panose="02000000000000000000" pitchFamily="2" charset="0"/>
              </a:rPr>
              <a:t>Orientations :</a:t>
            </a:r>
          </a:p>
          <a:p>
            <a:pPr algn="ctr"/>
            <a:r>
              <a:rPr lang="fr-FR" dirty="0">
                <a:solidFill>
                  <a:schemeClr val="tx2"/>
                </a:solidFill>
                <a:latin typeface="Marianne" panose="02000000000000000000" pitchFamily="2" charset="0"/>
              </a:rPr>
              <a:t>Qu’est ce qu’une crise pour vous ?</a:t>
            </a:r>
          </a:p>
          <a:p>
            <a:pPr algn="ctr"/>
            <a:r>
              <a:rPr lang="fr-FR" dirty="0">
                <a:solidFill>
                  <a:schemeClr val="tx2"/>
                </a:solidFill>
                <a:latin typeface="Marianne" panose="02000000000000000000" pitchFamily="2" charset="0"/>
              </a:rPr>
              <a:t>Combien de crises avez-vous identifiées dans cette expérience ?</a:t>
            </a:r>
          </a:p>
          <a:p>
            <a:pPr algn="ctr"/>
            <a:r>
              <a:rPr lang="fr-FR" dirty="0">
                <a:solidFill>
                  <a:schemeClr val="tx2"/>
                </a:solidFill>
                <a:latin typeface="Marianne" panose="02000000000000000000" pitchFamily="2" charset="0"/>
              </a:rPr>
              <a:t>Comment avez-vous vécu l’exercice ?</a:t>
            </a:r>
          </a:p>
          <a:p>
            <a:pPr algn="ctr"/>
            <a:r>
              <a:rPr lang="fr-FR" dirty="0">
                <a:solidFill>
                  <a:schemeClr val="tx2"/>
                </a:solidFill>
                <a:latin typeface="Marianne" panose="02000000000000000000" pitchFamily="2" charset="0"/>
              </a:rPr>
              <a:t>Quels sont vos ressentis vis-à-vis des actions réalisées ? </a:t>
            </a:r>
          </a:p>
          <a:p>
            <a:pPr algn="ctr"/>
            <a:r>
              <a:rPr lang="fr-FR" dirty="0">
                <a:solidFill>
                  <a:schemeClr val="tx2"/>
                </a:solidFill>
                <a:latin typeface="Marianne" panose="02000000000000000000" pitchFamily="2" charset="0"/>
              </a:rPr>
              <a:t>Quelles sont les 2/3 grandes décisions que vous avez prises ?</a:t>
            </a:r>
          </a:p>
        </p:txBody>
      </p:sp>
      <p:sp>
        <p:nvSpPr>
          <p:cNvPr id="7" name="Espace réservé du numéro de diapositive 6">
            <a:extLst>
              <a:ext uri="{FF2B5EF4-FFF2-40B4-BE49-F238E27FC236}">
                <a16:creationId xmlns:a16="http://schemas.microsoft.com/office/drawing/2014/main" id="{C89BA3B5-2525-4BBF-B1F1-225CE1E12D04}"/>
              </a:ext>
            </a:extLst>
          </p:cNvPr>
          <p:cNvSpPr>
            <a:spLocks noGrp="1"/>
          </p:cNvSpPr>
          <p:nvPr>
            <p:ph type="sldNum" sz="quarter" idx="19"/>
          </p:nvPr>
        </p:nvSpPr>
        <p:spPr/>
        <p:txBody>
          <a:bodyPr/>
          <a:lstStyle/>
          <a:p>
            <a:pPr>
              <a:defRPr/>
            </a:pPr>
            <a:fld id="{52D99216-69DD-45B2-9226-6F1493D2D9BF}" type="slidenum">
              <a:rPr lang="fr-FR" smtClean="0"/>
              <a:pPr>
                <a:defRPr/>
              </a:pPr>
              <a:t>27</a:t>
            </a:fld>
            <a:endParaRPr lang="fr-FR" dirty="0"/>
          </a:p>
        </p:txBody>
      </p:sp>
    </p:spTree>
    <p:extLst>
      <p:ext uri="{BB962C8B-B14F-4D97-AF65-F5344CB8AC3E}">
        <p14:creationId xmlns:p14="http://schemas.microsoft.com/office/powerpoint/2010/main" val="30770646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752B01F5-C3F0-439B-B553-D208B11469A5}"/>
              </a:ext>
            </a:extLst>
          </p:cNvPr>
          <p:cNvSpPr>
            <a:spLocks noGrp="1"/>
          </p:cNvSpPr>
          <p:nvPr>
            <p:ph type="title"/>
          </p:nvPr>
        </p:nvSpPr>
        <p:spPr>
          <a:xfrm>
            <a:off x="467544" y="800086"/>
            <a:ext cx="8424863" cy="539991"/>
          </a:xfrm>
        </p:spPr>
        <p:txBody>
          <a:bodyPr anchor="t"/>
          <a:lstStyle/>
          <a:p>
            <a:pPr>
              <a:spcBef>
                <a:spcPts val="0"/>
              </a:spcBef>
              <a:spcAft>
                <a:spcPts val="0"/>
              </a:spcAft>
            </a:pPr>
            <a:r>
              <a:rPr lang="fr-FR" sz="2200" dirty="0">
                <a:latin typeface="Marianne" panose="02000000000000000000" pitchFamily="2" charset="0"/>
              </a:rPr>
              <a:t>Quels enseignements à retenir d’une gestion de crise cyber ?</a:t>
            </a:r>
          </a:p>
        </p:txBody>
      </p:sp>
      <p:sp>
        <p:nvSpPr>
          <p:cNvPr id="10" name="Espace réservé du texte 9">
            <a:extLst>
              <a:ext uri="{FF2B5EF4-FFF2-40B4-BE49-F238E27FC236}">
                <a16:creationId xmlns:a16="http://schemas.microsoft.com/office/drawing/2014/main" id="{BDB3D83A-1702-4089-9853-0E914879E0BD}"/>
              </a:ext>
            </a:extLst>
          </p:cNvPr>
          <p:cNvSpPr>
            <a:spLocks noGrp="1"/>
          </p:cNvSpPr>
          <p:nvPr>
            <p:ph type="body" sz="quarter" idx="14"/>
          </p:nvPr>
        </p:nvSpPr>
        <p:spPr>
          <a:xfrm>
            <a:off x="1711321" y="1471634"/>
            <a:ext cx="7021028" cy="2880320"/>
          </a:xfrm>
        </p:spPr>
        <p:txBody>
          <a:bodyPr anchor="ctr"/>
          <a:lstStyle/>
          <a:p>
            <a:r>
              <a:rPr lang="fr-FR" dirty="0">
                <a:latin typeface="Marianne" panose="02000000000000000000" pitchFamily="2" charset="0"/>
              </a:rPr>
              <a:t>Organiser et préparer la cellule de crise (niveau stratégique et opérationnel) </a:t>
            </a:r>
          </a:p>
          <a:p>
            <a:r>
              <a:rPr lang="fr-FR" dirty="0">
                <a:latin typeface="Marianne" panose="02000000000000000000" pitchFamily="2" charset="0"/>
              </a:rPr>
              <a:t>Organiser la remontée d’information et l’outiller</a:t>
            </a:r>
          </a:p>
          <a:p>
            <a:endParaRPr lang="fr-FR" dirty="0">
              <a:latin typeface="Marianne" panose="02000000000000000000" pitchFamily="2" charset="0"/>
            </a:endParaRPr>
          </a:p>
          <a:p>
            <a:r>
              <a:rPr lang="fr-FR" dirty="0">
                <a:latin typeface="Marianne" panose="02000000000000000000" pitchFamily="2" charset="0"/>
              </a:rPr>
              <a:t>Bien se préparer et s’outiller pour se donner les capacités (en particulier techniques) de réagir efficacement</a:t>
            </a:r>
          </a:p>
          <a:p>
            <a:endParaRPr lang="fr-FR" dirty="0">
              <a:latin typeface="Marianne" panose="02000000000000000000" pitchFamily="2" charset="0"/>
            </a:endParaRPr>
          </a:p>
          <a:p>
            <a:r>
              <a:rPr lang="fr-FR" dirty="0">
                <a:latin typeface="Marianne" panose="02000000000000000000" pitchFamily="2" charset="0"/>
              </a:rPr>
              <a:t>Prendre des décisions (parfois incertaines)</a:t>
            </a:r>
          </a:p>
          <a:p>
            <a:endParaRPr lang="fr-FR" dirty="0">
              <a:latin typeface="Marianne" panose="02000000000000000000" pitchFamily="2" charset="0"/>
            </a:endParaRPr>
          </a:p>
          <a:p>
            <a:r>
              <a:rPr lang="fr-FR" dirty="0">
                <a:latin typeface="Marianne" panose="02000000000000000000" pitchFamily="2" charset="0"/>
              </a:rPr>
              <a:t>Savoir communiquer en interne et avec les parties prenantes</a:t>
            </a:r>
          </a:p>
        </p:txBody>
      </p:sp>
      <p:sp>
        <p:nvSpPr>
          <p:cNvPr id="5" name="Espace réservé du numéro de diapositive 4">
            <a:extLst>
              <a:ext uri="{FF2B5EF4-FFF2-40B4-BE49-F238E27FC236}">
                <a16:creationId xmlns:a16="http://schemas.microsoft.com/office/drawing/2014/main" id="{5A776B36-0714-4778-A40A-D691738F1091}"/>
              </a:ext>
            </a:extLst>
          </p:cNvPr>
          <p:cNvSpPr>
            <a:spLocks noGrp="1"/>
          </p:cNvSpPr>
          <p:nvPr>
            <p:ph type="sldNum" sz="quarter" idx="19"/>
          </p:nvPr>
        </p:nvSpPr>
        <p:spPr/>
        <p:txBody>
          <a:bodyPr/>
          <a:lstStyle/>
          <a:p>
            <a:pPr>
              <a:defRPr/>
            </a:pPr>
            <a:fld id="{F1971858-D133-4354-BF97-EEB8F9BAB97E}" type="slidenum">
              <a:rPr lang="fr-FR" smtClean="0"/>
              <a:pPr>
                <a:defRPr/>
              </a:pPr>
              <a:t>28</a:t>
            </a:fld>
            <a:endParaRPr lang="fr-FR" dirty="0"/>
          </a:p>
        </p:txBody>
      </p:sp>
      <p:pic>
        <p:nvPicPr>
          <p:cNvPr id="15" name="Image 14">
            <a:extLst>
              <a:ext uri="{FF2B5EF4-FFF2-40B4-BE49-F238E27FC236}">
                <a16:creationId xmlns:a16="http://schemas.microsoft.com/office/drawing/2014/main" id="{21449A00-197E-4987-AA89-3C76D7C9BCE6}"/>
              </a:ext>
            </a:extLst>
          </p:cNvPr>
          <p:cNvPicPr>
            <a:picLocks noChangeAspect="1"/>
          </p:cNvPicPr>
          <p:nvPr/>
        </p:nvPicPr>
        <p:blipFill>
          <a:blip r:embed="rId2"/>
          <a:stretch>
            <a:fillRect/>
          </a:stretch>
        </p:blipFill>
        <p:spPr>
          <a:xfrm>
            <a:off x="1263732" y="1779662"/>
            <a:ext cx="432048" cy="432048"/>
          </a:xfrm>
          <a:prstGeom prst="rect">
            <a:avLst/>
          </a:prstGeom>
        </p:spPr>
      </p:pic>
      <p:pic>
        <p:nvPicPr>
          <p:cNvPr id="17" name="Image 16">
            <a:extLst>
              <a:ext uri="{FF2B5EF4-FFF2-40B4-BE49-F238E27FC236}">
                <a16:creationId xmlns:a16="http://schemas.microsoft.com/office/drawing/2014/main" id="{DAC0251E-14E4-4F46-8E01-390BE03C7475}"/>
              </a:ext>
            </a:extLst>
          </p:cNvPr>
          <p:cNvPicPr>
            <a:picLocks noChangeAspect="1"/>
          </p:cNvPicPr>
          <p:nvPr/>
        </p:nvPicPr>
        <p:blipFill>
          <a:blip r:embed="rId3"/>
          <a:stretch>
            <a:fillRect/>
          </a:stretch>
        </p:blipFill>
        <p:spPr>
          <a:xfrm>
            <a:off x="1260126" y="3233546"/>
            <a:ext cx="432048" cy="432048"/>
          </a:xfrm>
          <a:prstGeom prst="rect">
            <a:avLst/>
          </a:prstGeom>
        </p:spPr>
      </p:pic>
      <p:pic>
        <p:nvPicPr>
          <p:cNvPr id="23" name="Image 22">
            <a:extLst>
              <a:ext uri="{FF2B5EF4-FFF2-40B4-BE49-F238E27FC236}">
                <a16:creationId xmlns:a16="http://schemas.microsoft.com/office/drawing/2014/main" id="{F98BC4F1-3CAF-48EF-AB1A-35167C19A477}"/>
              </a:ext>
            </a:extLst>
          </p:cNvPr>
          <p:cNvPicPr>
            <a:picLocks noChangeAspect="1"/>
          </p:cNvPicPr>
          <p:nvPr/>
        </p:nvPicPr>
        <p:blipFill>
          <a:blip r:embed="rId4"/>
          <a:stretch>
            <a:fillRect/>
          </a:stretch>
        </p:blipFill>
        <p:spPr>
          <a:xfrm>
            <a:off x="1263732" y="3803424"/>
            <a:ext cx="432048" cy="432048"/>
          </a:xfrm>
          <a:prstGeom prst="rect">
            <a:avLst/>
          </a:prstGeom>
        </p:spPr>
      </p:pic>
      <p:pic>
        <p:nvPicPr>
          <p:cNvPr id="25" name="Image 24">
            <a:extLst>
              <a:ext uri="{FF2B5EF4-FFF2-40B4-BE49-F238E27FC236}">
                <a16:creationId xmlns:a16="http://schemas.microsoft.com/office/drawing/2014/main" id="{5122A0D2-AF45-4605-AB6C-A0479F3E1794}"/>
              </a:ext>
            </a:extLst>
          </p:cNvPr>
          <p:cNvPicPr>
            <a:picLocks noChangeAspect="1"/>
          </p:cNvPicPr>
          <p:nvPr/>
        </p:nvPicPr>
        <p:blipFill>
          <a:blip r:embed="rId5"/>
          <a:stretch>
            <a:fillRect/>
          </a:stretch>
        </p:blipFill>
        <p:spPr>
          <a:xfrm>
            <a:off x="1263732" y="2571750"/>
            <a:ext cx="432048" cy="432048"/>
          </a:xfrm>
          <a:prstGeom prst="rect">
            <a:avLst/>
          </a:prstGeom>
        </p:spPr>
      </p:pic>
    </p:spTree>
    <p:extLst>
      <p:ext uri="{BB962C8B-B14F-4D97-AF65-F5344CB8AC3E}">
        <p14:creationId xmlns:p14="http://schemas.microsoft.com/office/powerpoint/2010/main" val="36743675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E4CFB412-9C8C-4703-BED9-65E9E9CCC85C}"/>
              </a:ext>
            </a:extLst>
          </p:cNvPr>
          <p:cNvSpPr>
            <a:spLocks noGrp="1"/>
          </p:cNvSpPr>
          <p:nvPr>
            <p:ph type="sldNum" sz="quarter" idx="15"/>
          </p:nvPr>
        </p:nvSpPr>
        <p:spPr/>
        <p:txBody>
          <a:bodyPr/>
          <a:lstStyle/>
          <a:p>
            <a:pPr>
              <a:defRPr/>
            </a:pPr>
            <a:fld id="{391B0467-3D42-4178-9177-125361E922D4}" type="slidenum">
              <a:rPr lang="fr-FR"/>
              <a:pPr>
                <a:defRPr/>
              </a:pPr>
              <a:t>29</a:t>
            </a:fld>
            <a:endParaRPr lang="fr-FR" dirty="0"/>
          </a:p>
        </p:txBody>
      </p:sp>
      <p:sp>
        <p:nvSpPr>
          <p:cNvPr id="2" name="ZoneTexte 1">
            <a:extLst>
              <a:ext uri="{FF2B5EF4-FFF2-40B4-BE49-F238E27FC236}">
                <a16:creationId xmlns:a16="http://schemas.microsoft.com/office/drawing/2014/main" id="{5929F1F4-3528-81CD-7EC2-8929ACE64A7E}"/>
              </a:ext>
            </a:extLst>
          </p:cNvPr>
          <p:cNvSpPr txBox="1"/>
          <p:nvPr/>
        </p:nvSpPr>
        <p:spPr>
          <a:xfrm>
            <a:off x="971637" y="3111810"/>
            <a:ext cx="7200726" cy="523220"/>
          </a:xfrm>
          <a:prstGeom prst="rect">
            <a:avLst/>
          </a:prstGeom>
          <a:noFill/>
        </p:spPr>
        <p:txBody>
          <a:bodyPr wrap="square" rtlCol="0">
            <a:spAutoFit/>
          </a:bodyPr>
          <a:lstStyle/>
          <a:p>
            <a:pPr marL="122764" algn="ctr" eaLnBrk="1" hangingPunct="1">
              <a:spcAft>
                <a:spcPts val="600"/>
              </a:spcAft>
              <a:defRPr/>
            </a:pPr>
            <a:r>
              <a:rPr lang="fr-FR" altLang="fr-FR" sz="2800" dirty="0">
                <a:latin typeface="Marianne ExtraBold" panose="02000000000000000000" pitchFamily="50" charset="0"/>
              </a:rPr>
              <a:t>MERCI DE VOTRE PARTICIPATION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B0FC8569-3236-43DA-B83C-8B9F5036D03E}"/>
              </a:ext>
            </a:extLst>
          </p:cNvPr>
          <p:cNvSpPr>
            <a:spLocks noGrp="1"/>
          </p:cNvSpPr>
          <p:nvPr>
            <p:ph type="title"/>
          </p:nvPr>
        </p:nvSpPr>
        <p:spPr>
          <a:xfrm>
            <a:off x="467544" y="800086"/>
            <a:ext cx="8424863" cy="539991"/>
          </a:xfrm>
        </p:spPr>
        <p:txBody>
          <a:bodyPr/>
          <a:lstStyle/>
          <a:p>
            <a:r>
              <a:rPr lang="fr-FR" sz="2200" dirty="0">
                <a:latin typeface="Marianne" panose="02000000000000000000" pitchFamily="2" charset="0"/>
              </a:rPr>
              <a:t>Présentation des modalités de l’exercice </a:t>
            </a:r>
            <a:r>
              <a:rPr lang="fr-FR" sz="1600" dirty="0">
                <a:latin typeface="Marianne" panose="02000000000000000000" pitchFamily="2" charset="0"/>
              </a:rPr>
              <a:t>(1/2)</a:t>
            </a:r>
            <a:endParaRPr lang="fr-FR" dirty="0">
              <a:latin typeface="Marianne" panose="02000000000000000000" pitchFamily="2" charset="0"/>
            </a:endParaRPr>
          </a:p>
        </p:txBody>
      </p:sp>
      <p:sp>
        <p:nvSpPr>
          <p:cNvPr id="4" name="Espace réservé du texte 3">
            <a:extLst>
              <a:ext uri="{FF2B5EF4-FFF2-40B4-BE49-F238E27FC236}">
                <a16:creationId xmlns:a16="http://schemas.microsoft.com/office/drawing/2014/main" id="{3F3D979F-DB53-4A3C-BBFC-3CF3ACBF0BC1}"/>
              </a:ext>
            </a:extLst>
          </p:cNvPr>
          <p:cNvSpPr>
            <a:spLocks noGrp="1"/>
          </p:cNvSpPr>
          <p:nvPr>
            <p:ph type="body" sz="quarter" idx="17"/>
          </p:nvPr>
        </p:nvSpPr>
        <p:spPr>
          <a:xfrm>
            <a:off x="528947" y="1851670"/>
            <a:ext cx="3816424" cy="1728192"/>
          </a:xfrm>
        </p:spPr>
        <p:txBody>
          <a:bodyPr/>
          <a:lstStyle/>
          <a:p>
            <a:pPr algn="just">
              <a:lnSpc>
                <a:spcPct val="114000"/>
              </a:lnSpc>
            </a:pPr>
            <a:r>
              <a:rPr lang="fr-FR" b="1" dirty="0">
                <a:solidFill>
                  <a:srgbClr val="21215A"/>
                </a:solidFill>
                <a:latin typeface="Marianne" panose="02000000000000000000" pitchFamily="2" charset="0"/>
              </a:rPr>
              <a:t>Objectifs de l’exercice :</a:t>
            </a:r>
          </a:p>
          <a:p>
            <a:pPr marL="377825" indent="-285750" algn="just">
              <a:lnSpc>
                <a:spcPct val="114000"/>
              </a:lnSpc>
              <a:buFont typeface="Arial" panose="020B0604020202020204" pitchFamily="34" charset="0"/>
              <a:buChar char="•"/>
            </a:pPr>
            <a:r>
              <a:rPr lang="fr-FR" dirty="0">
                <a:latin typeface="Marianne" panose="02000000000000000000" pitchFamily="2" charset="0"/>
              </a:rPr>
              <a:t>Être sensibilisé aux grands principes de la gestion de crise cyber ;</a:t>
            </a:r>
          </a:p>
          <a:p>
            <a:pPr marL="377825" indent="-285750" algn="just">
              <a:lnSpc>
                <a:spcPct val="114000"/>
              </a:lnSpc>
              <a:buFont typeface="Arial" panose="020B0604020202020204" pitchFamily="34" charset="0"/>
              <a:buChar char="•"/>
            </a:pPr>
            <a:r>
              <a:rPr lang="fr-FR" dirty="0">
                <a:latin typeface="Marianne" panose="02000000000000000000" pitchFamily="2" charset="0"/>
              </a:rPr>
              <a:t>Réfléchir aux actions à mener en temps de crise / aux acteurs à mobiliser.</a:t>
            </a:r>
          </a:p>
        </p:txBody>
      </p:sp>
      <p:sp>
        <p:nvSpPr>
          <p:cNvPr id="5" name="Espace réservé du texte 4">
            <a:extLst>
              <a:ext uri="{FF2B5EF4-FFF2-40B4-BE49-F238E27FC236}">
                <a16:creationId xmlns:a16="http://schemas.microsoft.com/office/drawing/2014/main" id="{DFDD5E6A-775D-40D9-941A-0C86F95119B5}"/>
              </a:ext>
            </a:extLst>
          </p:cNvPr>
          <p:cNvSpPr>
            <a:spLocks noGrp="1"/>
          </p:cNvSpPr>
          <p:nvPr>
            <p:ph type="body" sz="quarter" idx="14"/>
          </p:nvPr>
        </p:nvSpPr>
        <p:spPr>
          <a:xfrm>
            <a:off x="4572000" y="1851670"/>
            <a:ext cx="4392415" cy="1620180"/>
          </a:xfrm>
        </p:spPr>
        <p:txBody>
          <a:bodyPr/>
          <a:lstStyle/>
          <a:p>
            <a:pPr marL="377825" indent="-285750">
              <a:buFont typeface="Wingdings" panose="05000000000000000000" pitchFamily="2" charset="2"/>
              <a:buChar char="ü"/>
            </a:pPr>
            <a:endParaRPr lang="fr-FR" b="1" dirty="0"/>
          </a:p>
          <a:p>
            <a:pPr marL="377825" indent="-285750" algn="just">
              <a:lnSpc>
                <a:spcPct val="110000"/>
              </a:lnSpc>
              <a:buFont typeface="Wingdings" panose="05000000000000000000" pitchFamily="2" charset="2"/>
              <a:buChar char="ü"/>
            </a:pPr>
            <a:r>
              <a:rPr lang="fr-FR" b="1" dirty="0">
                <a:latin typeface="Marianne" panose="02000000000000000000" pitchFamily="2" charset="0"/>
              </a:rPr>
              <a:t>1 scénario fictif (stimulis)</a:t>
            </a:r>
          </a:p>
          <a:p>
            <a:pPr marL="377825" indent="-285750" algn="just">
              <a:lnSpc>
                <a:spcPct val="110000"/>
              </a:lnSpc>
              <a:buFont typeface="Wingdings" panose="05000000000000000000" pitchFamily="2" charset="2"/>
              <a:buChar char="ü"/>
            </a:pPr>
            <a:r>
              <a:rPr lang="fr-FR" b="1" dirty="0">
                <a:latin typeface="Marianne" panose="02000000000000000000" pitchFamily="2" charset="0"/>
              </a:rPr>
              <a:t>Les joueurs sont invités à se projeter dans une cellule de crise</a:t>
            </a:r>
          </a:p>
        </p:txBody>
      </p:sp>
      <p:sp>
        <p:nvSpPr>
          <p:cNvPr id="7" name="Espace réservé du numéro de diapositive 6">
            <a:extLst>
              <a:ext uri="{FF2B5EF4-FFF2-40B4-BE49-F238E27FC236}">
                <a16:creationId xmlns:a16="http://schemas.microsoft.com/office/drawing/2014/main" id="{D9CFA692-3094-494B-A134-B6965800143B}"/>
              </a:ext>
            </a:extLst>
          </p:cNvPr>
          <p:cNvSpPr>
            <a:spLocks noGrp="1"/>
          </p:cNvSpPr>
          <p:nvPr>
            <p:ph type="sldNum" sz="quarter" idx="19"/>
          </p:nvPr>
        </p:nvSpPr>
        <p:spPr/>
        <p:txBody>
          <a:bodyPr/>
          <a:lstStyle/>
          <a:p>
            <a:pPr>
              <a:defRPr/>
            </a:pPr>
            <a:fld id="{52D99216-69DD-45B2-9226-6F1493D2D9BF}" type="slidenum">
              <a:rPr lang="fr-FR" smtClean="0"/>
              <a:pPr>
                <a:defRPr/>
              </a:pPr>
              <a:t>3</a:t>
            </a:fld>
            <a:endParaRPr lang="fr-FR" dirty="0"/>
          </a:p>
        </p:txBody>
      </p:sp>
    </p:spTree>
    <p:extLst>
      <p:ext uri="{BB962C8B-B14F-4D97-AF65-F5344CB8AC3E}">
        <p14:creationId xmlns:p14="http://schemas.microsoft.com/office/powerpoint/2010/main" val="3605859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C532C4B-D2E2-445C-8480-0F83DEFD8081}"/>
              </a:ext>
            </a:extLst>
          </p:cNvPr>
          <p:cNvSpPr>
            <a:spLocks noGrp="1"/>
          </p:cNvSpPr>
          <p:nvPr>
            <p:ph type="title"/>
          </p:nvPr>
        </p:nvSpPr>
        <p:spPr>
          <a:xfrm>
            <a:off x="485374" y="827133"/>
            <a:ext cx="8424863" cy="539750"/>
          </a:xfrm>
        </p:spPr>
        <p:txBody>
          <a:bodyPr/>
          <a:lstStyle/>
          <a:p>
            <a:r>
              <a:rPr lang="fr-FR" sz="2200" dirty="0">
                <a:latin typeface="Marianne" panose="02000000000000000000" pitchFamily="2" charset="0"/>
              </a:rPr>
              <a:t>Présentation des modalités de l’exercice </a:t>
            </a:r>
            <a:r>
              <a:rPr lang="fr-FR" sz="1600" dirty="0">
                <a:latin typeface="Marianne" panose="02000000000000000000" pitchFamily="2" charset="0"/>
              </a:rPr>
              <a:t>(2/2)</a:t>
            </a:r>
            <a:endParaRPr lang="fr-FR" dirty="0">
              <a:latin typeface="Marianne" panose="02000000000000000000" pitchFamily="2" charset="0"/>
            </a:endParaRPr>
          </a:p>
        </p:txBody>
      </p:sp>
      <p:sp>
        <p:nvSpPr>
          <p:cNvPr id="8" name="Espace réservé du texte 7">
            <a:extLst>
              <a:ext uri="{FF2B5EF4-FFF2-40B4-BE49-F238E27FC236}">
                <a16:creationId xmlns:a16="http://schemas.microsoft.com/office/drawing/2014/main" id="{79C444DE-0F23-4A63-B552-29E39F90776D}"/>
              </a:ext>
            </a:extLst>
          </p:cNvPr>
          <p:cNvSpPr>
            <a:spLocks noGrp="1"/>
          </p:cNvSpPr>
          <p:nvPr>
            <p:ph type="body" sz="quarter" idx="14"/>
          </p:nvPr>
        </p:nvSpPr>
        <p:spPr>
          <a:xfrm>
            <a:off x="467544" y="1545528"/>
            <a:ext cx="8424334" cy="2880320"/>
          </a:xfrm>
        </p:spPr>
        <p:txBody>
          <a:bodyPr/>
          <a:lstStyle/>
          <a:p>
            <a:pPr marL="434975" indent="-342900">
              <a:buFont typeface="+mj-lt"/>
              <a:buAutoNum type="arabicPeriod"/>
            </a:pPr>
            <a:r>
              <a:rPr lang="fr-FR" b="1" dirty="0">
                <a:latin typeface="Marianne" panose="02000000000000000000" pitchFamily="2" charset="0"/>
              </a:rPr>
              <a:t>Présentation des modalités d’exercice (5 min)</a:t>
            </a:r>
          </a:p>
          <a:p>
            <a:pPr marL="434975" indent="-342900">
              <a:buFont typeface="+mj-lt"/>
              <a:buAutoNum type="arabicPeriod"/>
            </a:pPr>
            <a:endParaRPr lang="fr-FR" b="1" dirty="0">
              <a:latin typeface="Marianne" panose="02000000000000000000" pitchFamily="2" charset="0"/>
            </a:endParaRPr>
          </a:p>
          <a:p>
            <a:pPr marL="434975" indent="-342900">
              <a:buFont typeface="+mj-lt"/>
              <a:buAutoNum type="arabicPeriod"/>
            </a:pPr>
            <a:r>
              <a:rPr lang="fr-FR" b="1" dirty="0">
                <a:latin typeface="Marianne" panose="02000000000000000000" pitchFamily="2" charset="0"/>
              </a:rPr>
              <a:t>Réflexion sur le scénario (1 heure)</a:t>
            </a:r>
          </a:p>
          <a:p>
            <a:pPr marL="693738" lvl="1" indent="-342900">
              <a:buFont typeface="+mj-lt"/>
              <a:buAutoNum type="alphaLcPeriod"/>
            </a:pPr>
            <a:r>
              <a:rPr lang="fr-FR" b="1" dirty="0">
                <a:solidFill>
                  <a:srgbClr val="21215A"/>
                </a:solidFill>
                <a:latin typeface="Marianne" panose="02000000000000000000" pitchFamily="2" charset="0"/>
              </a:rPr>
              <a:t>Phases de réflexion</a:t>
            </a:r>
          </a:p>
          <a:p>
            <a:pPr marL="693738" lvl="1" indent="-342900">
              <a:buFont typeface="+mj-lt"/>
              <a:buAutoNum type="alphaLcPeriod"/>
            </a:pPr>
            <a:r>
              <a:rPr lang="fr-FR" b="1" dirty="0">
                <a:solidFill>
                  <a:srgbClr val="21215A"/>
                </a:solidFill>
                <a:latin typeface="Marianne" panose="02000000000000000000" pitchFamily="2" charset="0"/>
              </a:rPr>
              <a:t>Prises de décisions</a:t>
            </a:r>
          </a:p>
          <a:p>
            <a:pPr marL="693738" lvl="1" indent="-342900">
              <a:buFont typeface="+mj-lt"/>
              <a:buAutoNum type="alphaLcPeriod"/>
            </a:pPr>
            <a:r>
              <a:rPr lang="fr-FR" b="1" dirty="0">
                <a:solidFill>
                  <a:srgbClr val="21215A"/>
                </a:solidFill>
                <a:latin typeface="Marianne" panose="02000000000000000000" pitchFamily="2" charset="0"/>
              </a:rPr>
              <a:t>Actions de communication</a:t>
            </a:r>
          </a:p>
          <a:p>
            <a:pPr lvl="1" indent="0">
              <a:buNone/>
            </a:pPr>
            <a:endParaRPr lang="fr-FR" b="1" dirty="0">
              <a:solidFill>
                <a:srgbClr val="21215A"/>
              </a:solidFill>
              <a:latin typeface="Marianne" panose="02000000000000000000" pitchFamily="2" charset="0"/>
            </a:endParaRPr>
          </a:p>
          <a:p>
            <a:pPr marL="434975" indent="-342900">
              <a:buFont typeface="+mj-lt"/>
              <a:buAutoNum type="arabicPeriod"/>
            </a:pPr>
            <a:r>
              <a:rPr lang="fr-FR" b="1" dirty="0">
                <a:latin typeface="Marianne" panose="02000000000000000000" pitchFamily="2" charset="0"/>
              </a:rPr>
              <a:t>RETEX à chaud / débrief (30 à 45 min)</a:t>
            </a:r>
          </a:p>
        </p:txBody>
      </p:sp>
      <p:sp>
        <p:nvSpPr>
          <p:cNvPr id="7" name="Espace réservé du numéro de diapositive 6">
            <a:extLst>
              <a:ext uri="{FF2B5EF4-FFF2-40B4-BE49-F238E27FC236}">
                <a16:creationId xmlns:a16="http://schemas.microsoft.com/office/drawing/2014/main" id="{0561FA1A-4563-4841-9F1F-83F321662557}"/>
              </a:ext>
            </a:extLst>
          </p:cNvPr>
          <p:cNvSpPr>
            <a:spLocks noGrp="1"/>
          </p:cNvSpPr>
          <p:nvPr>
            <p:ph type="sldNum" sz="quarter" idx="15"/>
          </p:nvPr>
        </p:nvSpPr>
        <p:spPr/>
        <p:txBody>
          <a:bodyPr/>
          <a:lstStyle/>
          <a:p>
            <a:pPr>
              <a:defRPr/>
            </a:pPr>
            <a:fld id="{52D99216-69DD-45B2-9226-6F1493D2D9BF}" type="slidenum">
              <a:rPr lang="fr-FR" smtClean="0"/>
              <a:pPr>
                <a:defRPr/>
              </a:pPr>
              <a:t>4</a:t>
            </a:fld>
            <a:endParaRPr lang="fr-FR" dirty="0"/>
          </a:p>
        </p:txBody>
      </p:sp>
    </p:spTree>
    <p:extLst>
      <p:ext uri="{BB962C8B-B14F-4D97-AF65-F5344CB8AC3E}">
        <p14:creationId xmlns:p14="http://schemas.microsoft.com/office/powerpoint/2010/main" val="2541778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B1A90E6A-C2CA-4079-B57D-27A95AB6AE1D}"/>
              </a:ext>
            </a:extLst>
          </p:cNvPr>
          <p:cNvSpPr>
            <a:spLocks noGrp="1"/>
          </p:cNvSpPr>
          <p:nvPr>
            <p:ph type="title"/>
          </p:nvPr>
        </p:nvSpPr>
        <p:spPr>
          <a:xfrm>
            <a:off x="467544" y="796188"/>
            <a:ext cx="8424863" cy="539750"/>
          </a:xfrm>
        </p:spPr>
        <p:txBody>
          <a:bodyPr/>
          <a:lstStyle/>
          <a:p>
            <a:r>
              <a:rPr lang="fr-FR" sz="2200" dirty="0">
                <a:latin typeface="Marianne" panose="02000000000000000000" pitchFamily="2" charset="0"/>
              </a:rPr>
              <a:t>Contexte</a:t>
            </a:r>
          </a:p>
        </p:txBody>
      </p:sp>
      <p:sp>
        <p:nvSpPr>
          <p:cNvPr id="4" name="Espace réservé du texte 3">
            <a:extLst>
              <a:ext uri="{FF2B5EF4-FFF2-40B4-BE49-F238E27FC236}">
                <a16:creationId xmlns:a16="http://schemas.microsoft.com/office/drawing/2014/main" id="{832D8B1B-64CC-413E-B978-76DB5AB81F33}"/>
              </a:ext>
            </a:extLst>
          </p:cNvPr>
          <p:cNvSpPr>
            <a:spLocks noGrp="1"/>
          </p:cNvSpPr>
          <p:nvPr>
            <p:ph type="body" sz="quarter" idx="14"/>
          </p:nvPr>
        </p:nvSpPr>
        <p:spPr>
          <a:xfrm>
            <a:off x="467543" y="1707654"/>
            <a:ext cx="8424863" cy="2880320"/>
          </a:xfrm>
        </p:spPr>
        <p:txBody>
          <a:bodyPr/>
          <a:lstStyle/>
          <a:p>
            <a:pPr algn="just">
              <a:lnSpc>
                <a:spcPct val="114000"/>
              </a:lnSpc>
            </a:pPr>
            <a:r>
              <a:rPr lang="fr-FR" dirty="0">
                <a:highlight>
                  <a:srgbClr val="FFFF00"/>
                </a:highlight>
                <a:latin typeface="Marianne" panose="02000000000000000000" pitchFamily="2" charset="0"/>
              </a:rPr>
              <a:t>[Nom de la collectivité à compléter]</a:t>
            </a:r>
            <a:r>
              <a:rPr lang="fr-FR" dirty="0">
                <a:latin typeface="Marianne" panose="02000000000000000000" pitchFamily="2" charset="0"/>
              </a:rPr>
              <a:t> est une commune de 10 000 habitants </a:t>
            </a:r>
            <a:r>
              <a:rPr lang="fr-FR" dirty="0">
                <a:highlight>
                  <a:srgbClr val="FFFF00"/>
                </a:highlight>
                <a:latin typeface="Marianne" panose="02000000000000000000" pitchFamily="2" charset="0"/>
              </a:rPr>
              <a:t>[à adapter] </a:t>
            </a:r>
            <a:r>
              <a:rPr lang="fr-FR" dirty="0">
                <a:latin typeface="Marianne" panose="02000000000000000000" pitchFamily="2" charset="0"/>
              </a:rPr>
              <a:t>située dans une région au sein de laquelle d’autres communes ont déjà été ciblées par des cyberattaques.</a:t>
            </a:r>
          </a:p>
          <a:p>
            <a:pPr marL="377825" indent="-285750" algn="just">
              <a:lnSpc>
                <a:spcPct val="114000"/>
              </a:lnSpc>
              <a:buFont typeface="Arial" panose="020B0604020202020204" pitchFamily="34" charset="0"/>
              <a:buChar char="•"/>
            </a:pPr>
            <a:r>
              <a:rPr lang="fr-FR" dirty="0">
                <a:latin typeface="Marianne" panose="02000000000000000000" pitchFamily="2" charset="0"/>
              </a:rPr>
              <a:t>Les élections municipales ont lieu dans 3 mois, l’équipe municipale est attendue sur le bilan de sa gestion de la commune.</a:t>
            </a:r>
          </a:p>
          <a:p>
            <a:pPr marL="377825" indent="-285750" algn="just">
              <a:lnSpc>
                <a:spcPct val="114000"/>
              </a:lnSpc>
              <a:buFont typeface="Arial" panose="020B0604020202020204" pitchFamily="34" charset="0"/>
              <a:buChar char="•"/>
            </a:pPr>
            <a:r>
              <a:rPr lang="fr-FR" dirty="0">
                <a:latin typeface="Marianne" panose="02000000000000000000" pitchFamily="2" charset="0"/>
              </a:rPr>
              <a:t>Les vacances d’été approchent, beaucoup d’administrés en profitent pour renouveler leurs passeports et cartes d’identité.</a:t>
            </a:r>
          </a:p>
        </p:txBody>
      </p:sp>
      <p:sp>
        <p:nvSpPr>
          <p:cNvPr id="5" name="Espace réservé du numéro de diapositive 4">
            <a:extLst>
              <a:ext uri="{FF2B5EF4-FFF2-40B4-BE49-F238E27FC236}">
                <a16:creationId xmlns:a16="http://schemas.microsoft.com/office/drawing/2014/main" id="{6B6372BE-6AF8-46D9-8909-D83AA8A2DA0D}"/>
              </a:ext>
            </a:extLst>
          </p:cNvPr>
          <p:cNvSpPr>
            <a:spLocks noGrp="1"/>
          </p:cNvSpPr>
          <p:nvPr>
            <p:ph type="sldNum" sz="quarter" idx="15"/>
          </p:nvPr>
        </p:nvSpPr>
        <p:spPr/>
        <p:txBody>
          <a:bodyPr/>
          <a:lstStyle/>
          <a:p>
            <a:pPr>
              <a:defRPr/>
            </a:pPr>
            <a:fld id="{F1971858-D133-4354-BF97-EEB8F9BAB97E}" type="slidenum">
              <a:rPr lang="fr-FR" smtClean="0"/>
              <a:pPr>
                <a:defRPr/>
              </a:pPr>
              <a:t>5</a:t>
            </a:fld>
            <a:endParaRPr lang="fr-FR" dirty="0"/>
          </a:p>
        </p:txBody>
      </p:sp>
    </p:spTree>
    <p:extLst>
      <p:ext uri="{BB962C8B-B14F-4D97-AF65-F5344CB8AC3E}">
        <p14:creationId xmlns:p14="http://schemas.microsoft.com/office/powerpoint/2010/main" val="3466515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E2CAD477-94F3-42FB-91FE-6C5DA5A86673}"/>
              </a:ext>
            </a:extLst>
          </p:cNvPr>
          <p:cNvSpPr>
            <a:spLocks noGrp="1"/>
          </p:cNvSpPr>
          <p:nvPr>
            <p:ph type="sldNum" sz="quarter" idx="12"/>
          </p:nvPr>
        </p:nvSpPr>
        <p:spPr/>
        <p:txBody>
          <a:bodyPr/>
          <a:lstStyle/>
          <a:p>
            <a:pPr defTabSz="914378"/>
            <a:fld id="{733122C9-A0B9-462F-8757-0847AD287B63}" type="slidenum">
              <a:rPr lang="fr-FR">
                <a:solidFill>
                  <a:srgbClr val="000000"/>
                </a:solidFill>
                <a:latin typeface="Arial"/>
              </a:rPr>
              <a:pPr defTabSz="914378"/>
              <a:t>6</a:t>
            </a:fld>
            <a:endParaRPr lang="fr-FR" dirty="0">
              <a:solidFill>
                <a:srgbClr val="000000"/>
              </a:solidFill>
              <a:latin typeface="Arial"/>
            </a:endParaRPr>
          </a:p>
        </p:txBody>
      </p:sp>
      <p:sp>
        <p:nvSpPr>
          <p:cNvPr id="5" name="Titre 4">
            <a:extLst>
              <a:ext uri="{FF2B5EF4-FFF2-40B4-BE49-F238E27FC236}">
                <a16:creationId xmlns:a16="http://schemas.microsoft.com/office/drawing/2014/main" id="{13A4807D-EC99-4265-81BF-F0070E1D582F}"/>
              </a:ext>
            </a:extLst>
          </p:cNvPr>
          <p:cNvSpPr>
            <a:spLocks noGrp="1"/>
          </p:cNvSpPr>
          <p:nvPr>
            <p:ph type="title"/>
          </p:nvPr>
        </p:nvSpPr>
        <p:spPr>
          <a:xfrm>
            <a:off x="395287" y="685580"/>
            <a:ext cx="8424863" cy="539991"/>
          </a:xfrm>
        </p:spPr>
        <p:txBody>
          <a:bodyPr vert="horz" wrap="square" lIns="68580" tIns="34290" rIns="68580" bIns="34290" numCol="1" rtlCol="0" anchor="ctr" anchorCtr="0" compatLnSpc="1">
            <a:prstTxWarp prst="textNoShape">
              <a:avLst/>
            </a:prstTxWarp>
            <a:normAutofit/>
          </a:bodyPr>
          <a:lstStyle/>
          <a:p>
            <a:r>
              <a:rPr lang="fr-FR" sz="1800" dirty="0">
                <a:latin typeface="Marianne" panose="02000000000000000000" pitchFamily="50" charset="0"/>
              </a:rPr>
              <a:t>Tour de table des rôles joués</a:t>
            </a:r>
          </a:p>
        </p:txBody>
      </p:sp>
      <p:graphicFrame>
        <p:nvGraphicFramePr>
          <p:cNvPr id="9" name="Diagramme 8">
            <a:extLst>
              <a:ext uri="{FF2B5EF4-FFF2-40B4-BE49-F238E27FC236}">
                <a16:creationId xmlns:a16="http://schemas.microsoft.com/office/drawing/2014/main" id="{29573423-7483-43C2-A0E1-32C6CD1087B7}"/>
              </a:ext>
            </a:extLst>
          </p:cNvPr>
          <p:cNvGraphicFramePr/>
          <p:nvPr>
            <p:extLst>
              <p:ext uri="{D42A27DB-BD31-4B8C-83A1-F6EECF244321}">
                <p14:modId xmlns:p14="http://schemas.microsoft.com/office/powerpoint/2010/main" val="2405923276"/>
              </p:ext>
            </p:extLst>
          </p:nvPr>
        </p:nvGraphicFramePr>
        <p:xfrm>
          <a:off x="539552" y="1418430"/>
          <a:ext cx="5470941" cy="14325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me 9">
            <a:extLst>
              <a:ext uri="{FF2B5EF4-FFF2-40B4-BE49-F238E27FC236}">
                <a16:creationId xmlns:a16="http://schemas.microsoft.com/office/drawing/2014/main" id="{3DACC889-D177-4947-A938-1047A939FF6B}"/>
              </a:ext>
            </a:extLst>
          </p:cNvPr>
          <p:cNvGraphicFramePr/>
          <p:nvPr>
            <p:extLst>
              <p:ext uri="{D42A27DB-BD31-4B8C-83A1-F6EECF244321}">
                <p14:modId xmlns:p14="http://schemas.microsoft.com/office/powerpoint/2010/main" val="138658833"/>
              </p:ext>
            </p:extLst>
          </p:nvPr>
        </p:nvGraphicFramePr>
        <p:xfrm>
          <a:off x="539552" y="2949094"/>
          <a:ext cx="5470941" cy="160883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2" name="Groupe 11">
            <a:extLst>
              <a:ext uri="{FF2B5EF4-FFF2-40B4-BE49-F238E27FC236}">
                <a16:creationId xmlns:a16="http://schemas.microsoft.com/office/drawing/2014/main" id="{2C3399EB-EA49-4ED9-85F1-8DE2AF09D89F}"/>
              </a:ext>
            </a:extLst>
          </p:cNvPr>
          <p:cNvGrpSpPr/>
          <p:nvPr/>
        </p:nvGrpSpPr>
        <p:grpSpPr>
          <a:xfrm>
            <a:off x="6277313" y="1332866"/>
            <a:ext cx="2544542" cy="3125054"/>
            <a:chOff x="8044311" y="1910505"/>
            <a:chExt cx="3176273" cy="4166738"/>
          </a:xfrm>
        </p:grpSpPr>
        <p:sp>
          <p:nvSpPr>
            <p:cNvPr id="13" name="Forme libre : forme 12">
              <a:extLst>
                <a:ext uri="{FF2B5EF4-FFF2-40B4-BE49-F238E27FC236}">
                  <a16:creationId xmlns:a16="http://schemas.microsoft.com/office/drawing/2014/main" id="{406D09E2-127E-4D99-A545-76DE0BFF2054}"/>
                </a:ext>
              </a:extLst>
            </p:cNvPr>
            <p:cNvSpPr/>
            <p:nvPr/>
          </p:nvSpPr>
          <p:spPr>
            <a:xfrm>
              <a:off x="8044311" y="1910505"/>
              <a:ext cx="1484240" cy="593696"/>
            </a:xfrm>
            <a:custGeom>
              <a:avLst/>
              <a:gdLst>
                <a:gd name="connsiteX0" fmla="*/ 0 w 1484240"/>
                <a:gd name="connsiteY0" fmla="*/ 0 h 593696"/>
                <a:gd name="connsiteX1" fmla="*/ 1484240 w 1484240"/>
                <a:gd name="connsiteY1" fmla="*/ 0 h 593696"/>
                <a:gd name="connsiteX2" fmla="*/ 1484240 w 1484240"/>
                <a:gd name="connsiteY2" fmla="*/ 593696 h 593696"/>
                <a:gd name="connsiteX3" fmla="*/ 0 w 1484240"/>
                <a:gd name="connsiteY3" fmla="*/ 593696 h 593696"/>
                <a:gd name="connsiteX4" fmla="*/ 0 w 1484240"/>
                <a:gd name="connsiteY4" fmla="*/ 0 h 593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4240" h="593696">
                  <a:moveTo>
                    <a:pt x="0" y="0"/>
                  </a:moveTo>
                  <a:lnTo>
                    <a:pt x="1484240" y="0"/>
                  </a:lnTo>
                  <a:lnTo>
                    <a:pt x="1484240" y="593696"/>
                  </a:lnTo>
                  <a:lnTo>
                    <a:pt x="0" y="593696"/>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006" tIns="27432" rIns="48006" bIns="27432" numCol="1" spcCol="1270" anchor="ctr" anchorCtr="0">
              <a:noAutofit/>
            </a:bodyPr>
            <a:lstStyle/>
            <a:p>
              <a:pPr algn="ctr" defTabSz="300038">
                <a:lnSpc>
                  <a:spcPct val="90000"/>
                </a:lnSpc>
                <a:spcAft>
                  <a:spcPct val="35000"/>
                </a:spcAft>
              </a:pPr>
              <a:r>
                <a:rPr lang="fr-FR" sz="825" dirty="0">
                  <a:latin typeface="Marianne" panose="02000000000000000000" pitchFamily="50" charset="0"/>
                </a:rPr>
                <a:t>XXX</a:t>
              </a:r>
            </a:p>
            <a:p>
              <a:pPr algn="ctr" defTabSz="300038">
                <a:lnSpc>
                  <a:spcPct val="90000"/>
                </a:lnSpc>
                <a:spcAft>
                  <a:spcPct val="35000"/>
                </a:spcAft>
              </a:pPr>
              <a:r>
                <a:rPr lang="fr-FR" sz="825" dirty="0">
                  <a:latin typeface="Marianne" panose="02000000000000000000" pitchFamily="50" charset="0"/>
                </a:rPr>
                <a:t>Responsable de la communication</a:t>
              </a:r>
            </a:p>
          </p:txBody>
        </p:sp>
        <p:sp>
          <p:nvSpPr>
            <p:cNvPr id="14" name="Forme libre : forme 13">
              <a:extLst>
                <a:ext uri="{FF2B5EF4-FFF2-40B4-BE49-F238E27FC236}">
                  <a16:creationId xmlns:a16="http://schemas.microsoft.com/office/drawing/2014/main" id="{1A28AA02-022C-46DE-93AC-8624FE923961}"/>
                </a:ext>
              </a:extLst>
            </p:cNvPr>
            <p:cNvSpPr/>
            <p:nvPr/>
          </p:nvSpPr>
          <p:spPr>
            <a:xfrm>
              <a:off x="8044311" y="2525539"/>
              <a:ext cx="1484240" cy="1273680"/>
            </a:xfrm>
            <a:custGeom>
              <a:avLst/>
              <a:gdLst>
                <a:gd name="connsiteX0" fmla="*/ 0 w 1484240"/>
                <a:gd name="connsiteY0" fmla="*/ 0 h 1273680"/>
                <a:gd name="connsiteX1" fmla="*/ 1484240 w 1484240"/>
                <a:gd name="connsiteY1" fmla="*/ 0 h 1273680"/>
                <a:gd name="connsiteX2" fmla="*/ 1484240 w 1484240"/>
                <a:gd name="connsiteY2" fmla="*/ 1273680 h 1273680"/>
                <a:gd name="connsiteX3" fmla="*/ 0 w 1484240"/>
                <a:gd name="connsiteY3" fmla="*/ 1273680 h 1273680"/>
                <a:gd name="connsiteX4" fmla="*/ 0 w 1484240"/>
                <a:gd name="connsiteY4" fmla="*/ 0 h 1273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4240" h="1273680">
                  <a:moveTo>
                    <a:pt x="0" y="0"/>
                  </a:moveTo>
                  <a:lnTo>
                    <a:pt x="1484240" y="0"/>
                  </a:lnTo>
                  <a:lnTo>
                    <a:pt x="1484240" y="1273680"/>
                  </a:lnTo>
                  <a:lnTo>
                    <a:pt x="0" y="127368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2004" tIns="32004" rIns="42672" bIns="48006" numCol="1" spcCol="1270" anchor="t" anchorCtr="0">
              <a:noAutofit/>
            </a:bodyPr>
            <a:lstStyle/>
            <a:p>
              <a:pPr marL="42863" lvl="1" indent="-42863" defTabSz="266700">
                <a:lnSpc>
                  <a:spcPct val="90000"/>
                </a:lnSpc>
                <a:spcAft>
                  <a:spcPct val="15000"/>
                </a:spcAft>
                <a:buChar char="•"/>
              </a:pPr>
              <a:r>
                <a:rPr lang="fr-FR" sz="750" dirty="0">
                  <a:latin typeface="Marianne" panose="02000000000000000000" pitchFamily="50" charset="0"/>
                </a:rPr>
                <a:t>Directeur / directrice de la communication</a:t>
              </a:r>
            </a:p>
            <a:p>
              <a:pPr marL="42863" lvl="1" indent="-42863" defTabSz="266700">
                <a:lnSpc>
                  <a:spcPct val="90000"/>
                </a:lnSpc>
                <a:spcAft>
                  <a:spcPct val="15000"/>
                </a:spcAft>
                <a:buChar char="•"/>
              </a:pPr>
              <a:r>
                <a:rPr lang="fr-FR" sz="750" dirty="0">
                  <a:latin typeface="Marianne" panose="02000000000000000000" pitchFamily="50" charset="0"/>
                </a:rPr>
                <a:t>Chargé(e)s de communication interne et externe</a:t>
              </a:r>
            </a:p>
            <a:p>
              <a:pPr marL="42863" lvl="1" indent="-42863" defTabSz="266700">
                <a:lnSpc>
                  <a:spcPct val="90000"/>
                </a:lnSpc>
                <a:spcAft>
                  <a:spcPct val="15000"/>
                </a:spcAft>
                <a:buChar char="•"/>
              </a:pPr>
              <a:endParaRPr lang="fr-FR" sz="750" dirty="0">
                <a:latin typeface="Marianne" panose="02000000000000000000" pitchFamily="50" charset="0"/>
              </a:endParaRPr>
            </a:p>
            <a:p>
              <a:pPr marL="42863" lvl="1" indent="-42863" defTabSz="266700">
                <a:lnSpc>
                  <a:spcPct val="90000"/>
                </a:lnSpc>
                <a:spcAft>
                  <a:spcPct val="15000"/>
                </a:spcAft>
                <a:buChar char="•"/>
              </a:pPr>
              <a:endParaRPr lang="fr-FR" sz="750" dirty="0">
                <a:latin typeface="Marianne" panose="02000000000000000000" pitchFamily="50" charset="0"/>
              </a:endParaRPr>
            </a:p>
          </p:txBody>
        </p:sp>
        <p:sp>
          <p:nvSpPr>
            <p:cNvPr id="15" name="Forme libre : forme 14">
              <a:extLst>
                <a:ext uri="{FF2B5EF4-FFF2-40B4-BE49-F238E27FC236}">
                  <a16:creationId xmlns:a16="http://schemas.microsoft.com/office/drawing/2014/main" id="{38430471-D3DE-485F-8402-79C92E97F26B}"/>
                </a:ext>
              </a:extLst>
            </p:cNvPr>
            <p:cNvSpPr/>
            <p:nvPr/>
          </p:nvSpPr>
          <p:spPr>
            <a:xfrm>
              <a:off x="9736344" y="1910505"/>
              <a:ext cx="1484240" cy="593696"/>
            </a:xfrm>
            <a:custGeom>
              <a:avLst/>
              <a:gdLst>
                <a:gd name="connsiteX0" fmla="*/ 0 w 1484240"/>
                <a:gd name="connsiteY0" fmla="*/ 0 h 593696"/>
                <a:gd name="connsiteX1" fmla="*/ 1484240 w 1484240"/>
                <a:gd name="connsiteY1" fmla="*/ 0 h 593696"/>
                <a:gd name="connsiteX2" fmla="*/ 1484240 w 1484240"/>
                <a:gd name="connsiteY2" fmla="*/ 593696 h 593696"/>
                <a:gd name="connsiteX3" fmla="*/ 0 w 1484240"/>
                <a:gd name="connsiteY3" fmla="*/ 593696 h 593696"/>
                <a:gd name="connsiteX4" fmla="*/ 0 w 1484240"/>
                <a:gd name="connsiteY4" fmla="*/ 0 h 593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4240" h="593696">
                  <a:moveTo>
                    <a:pt x="0" y="0"/>
                  </a:moveTo>
                  <a:lnTo>
                    <a:pt x="1484240" y="0"/>
                  </a:lnTo>
                  <a:lnTo>
                    <a:pt x="1484240" y="593696"/>
                  </a:lnTo>
                  <a:lnTo>
                    <a:pt x="0" y="593696"/>
                  </a:lnTo>
                  <a:lnTo>
                    <a:pt x="0" y="0"/>
                  </a:lnTo>
                  <a:close/>
                </a:path>
              </a:pathLst>
            </a:custGeom>
            <a:solidFill>
              <a:schemeClr val="accent3">
                <a:lumMod val="20000"/>
                <a:lumOff val="80000"/>
              </a:schemeClr>
            </a:solidFill>
            <a:ln>
              <a:solidFill>
                <a:schemeClr val="accent3">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8006" tIns="27432" rIns="48006" bIns="27432" numCol="1" spcCol="1270" anchor="ctr" anchorCtr="0">
              <a:noAutofit/>
            </a:bodyPr>
            <a:lstStyle/>
            <a:p>
              <a:pPr algn="ctr" defTabSz="300038">
                <a:lnSpc>
                  <a:spcPct val="90000"/>
                </a:lnSpc>
                <a:spcAft>
                  <a:spcPct val="35000"/>
                </a:spcAft>
              </a:pPr>
              <a:r>
                <a:rPr lang="fr-FR" sz="825" dirty="0">
                  <a:solidFill>
                    <a:sysClr val="windowText" lastClr="000000"/>
                  </a:solidFill>
                  <a:latin typeface="Marianne" panose="02000000000000000000" pitchFamily="50" charset="0"/>
                </a:rPr>
                <a:t>XXX</a:t>
              </a:r>
            </a:p>
            <a:p>
              <a:pPr algn="ctr" defTabSz="300038">
                <a:lnSpc>
                  <a:spcPct val="90000"/>
                </a:lnSpc>
                <a:spcAft>
                  <a:spcPct val="35000"/>
                </a:spcAft>
              </a:pPr>
              <a:r>
                <a:rPr lang="fr-FR" sz="825" dirty="0">
                  <a:solidFill>
                    <a:sysClr val="windowText" lastClr="000000"/>
                  </a:solidFill>
                  <a:latin typeface="Marianne" panose="02000000000000000000" pitchFamily="50" charset="0"/>
                </a:rPr>
                <a:t>Observateur / Prise de notes</a:t>
              </a:r>
            </a:p>
          </p:txBody>
        </p:sp>
        <p:sp>
          <p:nvSpPr>
            <p:cNvPr id="16" name="Forme libre : forme 15">
              <a:extLst>
                <a:ext uri="{FF2B5EF4-FFF2-40B4-BE49-F238E27FC236}">
                  <a16:creationId xmlns:a16="http://schemas.microsoft.com/office/drawing/2014/main" id="{36811684-D5AC-4B28-9197-8C91EF2AA030}"/>
                </a:ext>
              </a:extLst>
            </p:cNvPr>
            <p:cNvSpPr/>
            <p:nvPr/>
          </p:nvSpPr>
          <p:spPr>
            <a:xfrm>
              <a:off x="9736344" y="2525539"/>
              <a:ext cx="1484240" cy="1273680"/>
            </a:xfrm>
            <a:custGeom>
              <a:avLst/>
              <a:gdLst>
                <a:gd name="connsiteX0" fmla="*/ 0 w 1484240"/>
                <a:gd name="connsiteY0" fmla="*/ 0 h 1273680"/>
                <a:gd name="connsiteX1" fmla="*/ 1484240 w 1484240"/>
                <a:gd name="connsiteY1" fmla="*/ 0 h 1273680"/>
                <a:gd name="connsiteX2" fmla="*/ 1484240 w 1484240"/>
                <a:gd name="connsiteY2" fmla="*/ 1273680 h 1273680"/>
                <a:gd name="connsiteX3" fmla="*/ 0 w 1484240"/>
                <a:gd name="connsiteY3" fmla="*/ 1273680 h 1273680"/>
                <a:gd name="connsiteX4" fmla="*/ 0 w 1484240"/>
                <a:gd name="connsiteY4" fmla="*/ 0 h 1273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4240" h="1273680">
                  <a:moveTo>
                    <a:pt x="0" y="0"/>
                  </a:moveTo>
                  <a:lnTo>
                    <a:pt x="1484240" y="0"/>
                  </a:lnTo>
                  <a:lnTo>
                    <a:pt x="1484240" y="1273680"/>
                  </a:lnTo>
                  <a:lnTo>
                    <a:pt x="0" y="1273680"/>
                  </a:lnTo>
                  <a:lnTo>
                    <a:pt x="0" y="0"/>
                  </a:lnTo>
                  <a:close/>
                </a:path>
              </a:pathLst>
            </a:custGeom>
            <a:solidFill>
              <a:schemeClr val="bg1">
                <a:lumMod val="85000"/>
                <a:alpha val="90000"/>
              </a:schemeClr>
            </a:solidFill>
            <a:ln>
              <a:solidFill>
                <a:schemeClr val="bg1">
                  <a:lumMod val="85000"/>
                  <a:alpha val="9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2004" tIns="32004" rIns="42672" bIns="48006" numCol="1" spcCol="1270" anchor="t" anchorCtr="0">
              <a:noAutofit/>
            </a:bodyPr>
            <a:lstStyle/>
            <a:p>
              <a:pPr marL="42863" lvl="1" indent="-42863" defTabSz="266700">
                <a:lnSpc>
                  <a:spcPct val="90000"/>
                </a:lnSpc>
                <a:spcAft>
                  <a:spcPct val="15000"/>
                </a:spcAft>
                <a:buChar char="•"/>
              </a:pPr>
              <a:endParaRPr lang="fr-FR" sz="750" dirty="0">
                <a:latin typeface="Marianne" panose="02000000000000000000" pitchFamily="50" charset="0"/>
              </a:endParaRPr>
            </a:p>
          </p:txBody>
        </p:sp>
        <p:sp>
          <p:nvSpPr>
            <p:cNvPr id="17" name="Forme libre : forme 16">
              <a:extLst>
                <a:ext uri="{FF2B5EF4-FFF2-40B4-BE49-F238E27FC236}">
                  <a16:creationId xmlns:a16="http://schemas.microsoft.com/office/drawing/2014/main" id="{9EC29765-D9C1-4130-9357-67CDEB7FAE84}"/>
                </a:ext>
              </a:extLst>
            </p:cNvPr>
            <p:cNvSpPr/>
            <p:nvPr/>
          </p:nvSpPr>
          <p:spPr>
            <a:xfrm>
              <a:off x="8044311" y="3933067"/>
              <a:ext cx="1484240" cy="765918"/>
            </a:xfrm>
            <a:custGeom>
              <a:avLst/>
              <a:gdLst>
                <a:gd name="connsiteX0" fmla="*/ 0 w 1484240"/>
                <a:gd name="connsiteY0" fmla="*/ 0 h 593696"/>
                <a:gd name="connsiteX1" fmla="*/ 1484240 w 1484240"/>
                <a:gd name="connsiteY1" fmla="*/ 0 h 593696"/>
                <a:gd name="connsiteX2" fmla="*/ 1484240 w 1484240"/>
                <a:gd name="connsiteY2" fmla="*/ 593696 h 593696"/>
                <a:gd name="connsiteX3" fmla="*/ 0 w 1484240"/>
                <a:gd name="connsiteY3" fmla="*/ 593696 h 593696"/>
                <a:gd name="connsiteX4" fmla="*/ 0 w 1484240"/>
                <a:gd name="connsiteY4" fmla="*/ 0 h 593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4240" h="593696">
                  <a:moveTo>
                    <a:pt x="0" y="0"/>
                  </a:moveTo>
                  <a:lnTo>
                    <a:pt x="1484240" y="0"/>
                  </a:lnTo>
                  <a:lnTo>
                    <a:pt x="1484240" y="593696"/>
                  </a:lnTo>
                  <a:lnTo>
                    <a:pt x="0" y="593696"/>
                  </a:lnTo>
                  <a:lnTo>
                    <a:pt x="0" y="0"/>
                  </a:lnTo>
                  <a:close/>
                </a:path>
              </a:pathLst>
            </a:custGeom>
            <a:solidFill>
              <a:schemeClr val="accent3">
                <a:lumMod val="20000"/>
                <a:lumOff val="80000"/>
              </a:schemeClr>
            </a:solidFill>
            <a:ln>
              <a:solidFill>
                <a:schemeClr val="accent3">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8006" tIns="27432" rIns="48006" bIns="27432" numCol="1" spcCol="1270" anchor="ctr" anchorCtr="0">
              <a:noAutofit/>
            </a:bodyPr>
            <a:lstStyle/>
            <a:p>
              <a:pPr algn="ctr" defTabSz="300038">
                <a:lnSpc>
                  <a:spcPct val="90000"/>
                </a:lnSpc>
                <a:spcAft>
                  <a:spcPct val="35000"/>
                </a:spcAft>
              </a:pPr>
              <a:r>
                <a:rPr lang="fr-FR" sz="825" dirty="0">
                  <a:solidFill>
                    <a:sysClr val="windowText" lastClr="000000"/>
                  </a:solidFill>
                  <a:latin typeface="Marianne" panose="02000000000000000000" pitchFamily="50" charset="0"/>
                </a:rPr>
                <a:t>XXX</a:t>
              </a:r>
            </a:p>
            <a:p>
              <a:pPr algn="ctr" defTabSz="300038">
                <a:lnSpc>
                  <a:spcPct val="90000"/>
                </a:lnSpc>
                <a:spcAft>
                  <a:spcPct val="35000"/>
                </a:spcAft>
              </a:pPr>
              <a:r>
                <a:rPr lang="fr-FR" sz="825" dirty="0">
                  <a:solidFill>
                    <a:sysClr val="windowText" lastClr="000000"/>
                  </a:solidFill>
                  <a:latin typeface="Marianne" panose="02000000000000000000" pitchFamily="50" charset="0"/>
                </a:rPr>
                <a:t>Animateur</a:t>
              </a:r>
            </a:p>
          </p:txBody>
        </p:sp>
        <p:sp>
          <p:nvSpPr>
            <p:cNvPr id="18" name="Forme libre : forme 17">
              <a:extLst>
                <a:ext uri="{FF2B5EF4-FFF2-40B4-BE49-F238E27FC236}">
                  <a16:creationId xmlns:a16="http://schemas.microsoft.com/office/drawing/2014/main" id="{C2EC5D2A-44E1-4274-B37A-A7704096ACDD}"/>
                </a:ext>
              </a:extLst>
            </p:cNvPr>
            <p:cNvSpPr/>
            <p:nvPr/>
          </p:nvSpPr>
          <p:spPr>
            <a:xfrm>
              <a:off x="8044311" y="4600135"/>
              <a:ext cx="1484240" cy="1477108"/>
            </a:xfrm>
            <a:custGeom>
              <a:avLst/>
              <a:gdLst>
                <a:gd name="connsiteX0" fmla="*/ 0 w 1484240"/>
                <a:gd name="connsiteY0" fmla="*/ 0 h 1273680"/>
                <a:gd name="connsiteX1" fmla="*/ 1484240 w 1484240"/>
                <a:gd name="connsiteY1" fmla="*/ 0 h 1273680"/>
                <a:gd name="connsiteX2" fmla="*/ 1484240 w 1484240"/>
                <a:gd name="connsiteY2" fmla="*/ 1273680 h 1273680"/>
                <a:gd name="connsiteX3" fmla="*/ 0 w 1484240"/>
                <a:gd name="connsiteY3" fmla="*/ 1273680 h 1273680"/>
                <a:gd name="connsiteX4" fmla="*/ 0 w 1484240"/>
                <a:gd name="connsiteY4" fmla="*/ 0 h 1273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4240" h="1273680">
                  <a:moveTo>
                    <a:pt x="0" y="0"/>
                  </a:moveTo>
                  <a:lnTo>
                    <a:pt x="1484240" y="0"/>
                  </a:lnTo>
                  <a:lnTo>
                    <a:pt x="1484240" y="1273680"/>
                  </a:lnTo>
                  <a:lnTo>
                    <a:pt x="0" y="1273680"/>
                  </a:lnTo>
                  <a:lnTo>
                    <a:pt x="0" y="0"/>
                  </a:lnTo>
                  <a:close/>
                </a:path>
              </a:pathLst>
            </a:custGeom>
            <a:solidFill>
              <a:schemeClr val="bg1">
                <a:lumMod val="85000"/>
                <a:alpha val="90000"/>
              </a:schemeClr>
            </a:solidFill>
            <a:ln>
              <a:solidFill>
                <a:schemeClr val="bg1">
                  <a:lumMod val="85000"/>
                  <a:alpha val="9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2004" tIns="32004" rIns="42672" bIns="48006" numCol="1" spcCol="1270" anchor="t" anchorCtr="0">
              <a:noAutofit/>
            </a:bodyPr>
            <a:lstStyle/>
            <a:p>
              <a:pPr marL="42863" lvl="1" indent="-42863" defTabSz="266700">
                <a:lnSpc>
                  <a:spcPct val="90000"/>
                </a:lnSpc>
                <a:spcAft>
                  <a:spcPct val="15000"/>
                </a:spcAft>
                <a:buChar char="•"/>
              </a:pPr>
              <a:endParaRPr lang="fr-FR" sz="750" dirty="0">
                <a:latin typeface="Marianne" panose="02000000000000000000" pitchFamily="50" charset="0"/>
              </a:endParaRPr>
            </a:p>
          </p:txBody>
        </p:sp>
      </p:grpSp>
    </p:spTree>
    <p:extLst>
      <p:ext uri="{BB962C8B-B14F-4D97-AF65-F5344CB8AC3E}">
        <p14:creationId xmlns:p14="http://schemas.microsoft.com/office/powerpoint/2010/main" val="423229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C41C984-D4FC-4BD7-B8AC-D29C8826871B}"/>
              </a:ext>
            </a:extLst>
          </p:cNvPr>
          <p:cNvSpPr>
            <a:spLocks noGrp="1"/>
          </p:cNvSpPr>
          <p:nvPr>
            <p:ph type="body" sz="quarter" idx="13"/>
          </p:nvPr>
        </p:nvSpPr>
        <p:spPr/>
        <p:txBody>
          <a:bodyPr/>
          <a:lstStyle/>
          <a:p>
            <a:pPr>
              <a:buFont typeface="+mj-lt"/>
              <a:buAutoNum type="arabicPeriod" startAt="2"/>
            </a:pPr>
            <a:r>
              <a:rPr lang="fr-FR" sz="2800" dirty="0">
                <a:latin typeface="Marianne ExtraBold" panose="02000000000000000000" pitchFamily="2" charset="0"/>
              </a:rPr>
              <a:t>Exercice</a:t>
            </a:r>
          </a:p>
        </p:txBody>
      </p:sp>
      <p:sp>
        <p:nvSpPr>
          <p:cNvPr id="3" name="Espace réservé du numéro de diapositive 2">
            <a:extLst>
              <a:ext uri="{FF2B5EF4-FFF2-40B4-BE49-F238E27FC236}">
                <a16:creationId xmlns:a16="http://schemas.microsoft.com/office/drawing/2014/main" id="{73D9D47F-9B07-45ED-B5AC-78AB6F21260F}"/>
              </a:ext>
            </a:extLst>
          </p:cNvPr>
          <p:cNvSpPr>
            <a:spLocks noGrp="1"/>
          </p:cNvSpPr>
          <p:nvPr>
            <p:ph type="sldNum" sz="quarter" idx="15"/>
          </p:nvPr>
        </p:nvSpPr>
        <p:spPr/>
        <p:txBody>
          <a:bodyPr/>
          <a:lstStyle/>
          <a:p>
            <a:pPr>
              <a:defRPr/>
            </a:pPr>
            <a:fld id="{212C633B-659A-434E-9BBF-83C60A170E8C}" type="slidenum">
              <a:rPr lang="fr-FR" smtClean="0"/>
              <a:pPr>
                <a:defRPr/>
              </a:pPr>
              <a:t>7</a:t>
            </a:fld>
            <a:endParaRPr lang="fr-FR" dirty="0"/>
          </a:p>
        </p:txBody>
      </p:sp>
    </p:spTree>
    <p:extLst>
      <p:ext uri="{BB962C8B-B14F-4D97-AF65-F5344CB8AC3E}">
        <p14:creationId xmlns:p14="http://schemas.microsoft.com/office/powerpoint/2010/main" val="2908948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6CECA25-E6AA-45B2-93CA-2B34B894D3B6}"/>
              </a:ext>
            </a:extLst>
          </p:cNvPr>
          <p:cNvSpPr>
            <a:spLocks noGrp="1"/>
          </p:cNvSpPr>
          <p:nvPr>
            <p:ph type="body" sz="quarter" idx="13"/>
          </p:nvPr>
        </p:nvSpPr>
        <p:spPr>
          <a:xfrm>
            <a:off x="467544" y="1851670"/>
            <a:ext cx="8424000" cy="2293224"/>
          </a:xfrm>
        </p:spPr>
        <p:txBody>
          <a:bodyPr/>
          <a:lstStyle/>
          <a:p>
            <a:pPr marL="92075" indent="0">
              <a:buNone/>
            </a:pPr>
            <a:r>
              <a:rPr lang="fr-FR" dirty="0">
                <a:latin typeface="Marianne ExtraBold" panose="02000000000000000000" pitchFamily="2" charset="0"/>
              </a:rPr>
              <a:t>PHASE 1 : ALERTE/MOBILISATION</a:t>
            </a:r>
          </a:p>
        </p:txBody>
      </p:sp>
      <p:sp>
        <p:nvSpPr>
          <p:cNvPr id="3" name="Espace réservé du numéro de diapositive 2">
            <a:extLst>
              <a:ext uri="{FF2B5EF4-FFF2-40B4-BE49-F238E27FC236}">
                <a16:creationId xmlns:a16="http://schemas.microsoft.com/office/drawing/2014/main" id="{F8D6F3F9-E2FB-41F6-9154-4BA007A0FD9E}"/>
              </a:ext>
            </a:extLst>
          </p:cNvPr>
          <p:cNvSpPr>
            <a:spLocks noGrp="1"/>
          </p:cNvSpPr>
          <p:nvPr>
            <p:ph type="sldNum" sz="quarter" idx="15"/>
          </p:nvPr>
        </p:nvSpPr>
        <p:spPr/>
        <p:txBody>
          <a:bodyPr/>
          <a:lstStyle/>
          <a:p>
            <a:pPr>
              <a:defRPr/>
            </a:pPr>
            <a:fld id="{B04CA4DD-83B3-480F-9DE5-C6494E001CD8}" type="slidenum">
              <a:rPr lang="fr-FR" smtClean="0"/>
              <a:pPr>
                <a:defRPr/>
              </a:pPr>
              <a:t>8</a:t>
            </a:fld>
            <a:endParaRPr lang="fr-FR" dirty="0"/>
          </a:p>
        </p:txBody>
      </p:sp>
    </p:spTree>
    <p:extLst>
      <p:ext uri="{BB962C8B-B14F-4D97-AF65-F5344CB8AC3E}">
        <p14:creationId xmlns:p14="http://schemas.microsoft.com/office/powerpoint/2010/main" val="3282514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8755BF5E-6C67-4D82-B2F9-9F6311D6BA30}"/>
              </a:ext>
            </a:extLst>
          </p:cNvPr>
          <p:cNvSpPr>
            <a:spLocks noGrp="1"/>
          </p:cNvSpPr>
          <p:nvPr>
            <p:ph type="body" sz="quarter" idx="14"/>
          </p:nvPr>
        </p:nvSpPr>
        <p:spPr>
          <a:xfrm>
            <a:off x="467544" y="1462477"/>
            <a:ext cx="8424334" cy="3096344"/>
          </a:xfrm>
        </p:spPr>
        <p:txBody>
          <a:bodyPr/>
          <a:lstStyle/>
          <a:p>
            <a:pPr algn="just"/>
            <a:r>
              <a:rPr lang="fr-FR" dirty="0">
                <a:latin typeface="Marianne" panose="02000000000000000000" pitchFamily="2" charset="0"/>
              </a:rPr>
              <a:t>Un nombre croissant d’employés de la mairie indiquent rencontrer des difficultés avec leurs ordinateurs. Certains voient apparaitre sur l’écran le message suivant.</a:t>
            </a:r>
          </a:p>
        </p:txBody>
      </p:sp>
      <p:sp>
        <p:nvSpPr>
          <p:cNvPr id="3" name="Titre 2">
            <a:extLst>
              <a:ext uri="{FF2B5EF4-FFF2-40B4-BE49-F238E27FC236}">
                <a16:creationId xmlns:a16="http://schemas.microsoft.com/office/drawing/2014/main" id="{8BB5EF2B-E649-4BDC-BE00-906E981219F1}"/>
              </a:ext>
            </a:extLst>
          </p:cNvPr>
          <p:cNvSpPr>
            <a:spLocks noGrp="1"/>
          </p:cNvSpPr>
          <p:nvPr>
            <p:ph type="title"/>
          </p:nvPr>
        </p:nvSpPr>
        <p:spPr/>
        <p:txBody>
          <a:bodyPr/>
          <a:lstStyle/>
          <a:p>
            <a:r>
              <a:rPr lang="fr-FR" sz="2200" dirty="0">
                <a:latin typeface="Marianne" panose="02000000000000000000" pitchFamily="2" charset="0"/>
              </a:rPr>
              <a:t>Stimuli 1</a:t>
            </a:r>
          </a:p>
        </p:txBody>
      </p:sp>
      <p:sp>
        <p:nvSpPr>
          <p:cNvPr id="5" name="Espace réservé du numéro de diapositive 4">
            <a:extLst>
              <a:ext uri="{FF2B5EF4-FFF2-40B4-BE49-F238E27FC236}">
                <a16:creationId xmlns:a16="http://schemas.microsoft.com/office/drawing/2014/main" id="{CCBEB5E9-194E-4318-8C4E-DD13612C9F25}"/>
              </a:ext>
            </a:extLst>
          </p:cNvPr>
          <p:cNvSpPr>
            <a:spLocks noGrp="1"/>
          </p:cNvSpPr>
          <p:nvPr>
            <p:ph type="sldNum" sz="quarter" idx="15"/>
          </p:nvPr>
        </p:nvSpPr>
        <p:spPr/>
        <p:txBody>
          <a:bodyPr/>
          <a:lstStyle/>
          <a:p>
            <a:pPr>
              <a:defRPr/>
            </a:pPr>
            <a:fld id="{F1971858-D133-4354-BF97-EEB8F9BAB97E}" type="slidenum">
              <a:rPr lang="fr-FR" smtClean="0"/>
              <a:pPr>
                <a:defRPr/>
              </a:pPr>
              <a:t>9</a:t>
            </a:fld>
            <a:endParaRPr lang="fr-FR" dirty="0"/>
          </a:p>
        </p:txBody>
      </p:sp>
      <p:sp>
        <p:nvSpPr>
          <p:cNvPr id="6" name="Espace réservé du texte 5">
            <a:extLst>
              <a:ext uri="{FF2B5EF4-FFF2-40B4-BE49-F238E27FC236}">
                <a16:creationId xmlns:a16="http://schemas.microsoft.com/office/drawing/2014/main" id="{E3F1528D-043F-4999-9A07-F109DE628C00}"/>
              </a:ext>
            </a:extLst>
          </p:cNvPr>
          <p:cNvSpPr txBox="1">
            <a:spLocks/>
          </p:cNvSpPr>
          <p:nvPr/>
        </p:nvSpPr>
        <p:spPr>
          <a:xfrm>
            <a:off x="5832140" y="2391744"/>
            <a:ext cx="3059738" cy="1440160"/>
          </a:xfrm>
          <a:prstGeom prst="rect">
            <a:avLst/>
          </a:prstGeom>
        </p:spPr>
        <p:txBody>
          <a:bodyPr anchor="ctr"/>
          <a:lstStyle>
            <a:lvl1pPr marL="92075" algn="l" rtl="0" fontAlgn="base">
              <a:spcBef>
                <a:spcPct val="0"/>
              </a:spcBef>
              <a:spcAft>
                <a:spcPts val="500"/>
              </a:spcAft>
              <a:buFont typeface="Arial" panose="020B0604020202020204" pitchFamily="34" charset="0"/>
              <a:defRPr sz="1400" kern="1200">
                <a:solidFill>
                  <a:schemeClr val="tx1"/>
                </a:solidFill>
                <a:latin typeface="+mn-lt"/>
                <a:ea typeface="+mn-ea"/>
                <a:cs typeface="+mn-cs"/>
              </a:defRPr>
            </a:lvl1pPr>
            <a:lvl2pPr marL="350838" indent="-171450" algn="l" rtl="0" fontAlgn="base">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0225" indent="-171450" algn="l" rtl="0" fontAlgn="base">
              <a:spcBef>
                <a:spcPts val="100"/>
              </a:spcBef>
              <a:spcAft>
                <a:spcPts val="100"/>
              </a:spcAft>
              <a:buSzPct val="100000"/>
              <a:buFont typeface="Wingdings" panose="05000000000000000000" pitchFamily="2" charset="2"/>
              <a:buChar char="§"/>
              <a:defRPr sz="1000" kern="1200">
                <a:solidFill>
                  <a:schemeClr val="tx1"/>
                </a:solidFill>
                <a:latin typeface="+mn-lt"/>
                <a:ea typeface="+mn-ea"/>
                <a:cs typeface="+mn-cs"/>
              </a:defRPr>
            </a:lvl3pPr>
            <a:lvl4pPr marL="711200" indent="-171450" algn="l" rtl="0" fontAlgn="base">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100" indent="-171450" algn="l" rtl="0" fontAlgn="base">
              <a:spcBef>
                <a:spcPts val="100"/>
              </a:spcBef>
              <a:spcAft>
                <a:spcPts val="100"/>
              </a:spcAft>
              <a:buSzPct val="100000"/>
              <a:buFont typeface="Wingdings" panose="05000000000000000000"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fr-FR" dirty="0">
                <a:solidFill>
                  <a:schemeClr val="tx2"/>
                </a:solidFill>
                <a:latin typeface="Marianne" panose="02000000000000000000" pitchFamily="2" charset="0"/>
              </a:rPr>
              <a:t>Fil conducteur :</a:t>
            </a:r>
          </a:p>
          <a:p>
            <a:pPr eaLnBrk="1" hangingPunct="1"/>
            <a:r>
              <a:rPr lang="fr-FR" dirty="0">
                <a:solidFill>
                  <a:schemeClr val="tx2"/>
                </a:solidFill>
                <a:latin typeface="Marianne" panose="02000000000000000000" pitchFamily="2" charset="0"/>
              </a:rPr>
              <a:t>Quelles actions prioritaires allez-vous mener ?</a:t>
            </a:r>
          </a:p>
          <a:p>
            <a:pPr eaLnBrk="1" hangingPunct="1"/>
            <a:r>
              <a:rPr lang="fr-FR" dirty="0">
                <a:solidFill>
                  <a:schemeClr val="tx2"/>
                </a:solidFill>
                <a:latin typeface="Marianne" panose="02000000000000000000" pitchFamily="2" charset="0"/>
              </a:rPr>
              <a:t>Est-il nécessaire d’activer une cellule de crise ?</a:t>
            </a:r>
          </a:p>
        </p:txBody>
      </p:sp>
      <p:pic>
        <p:nvPicPr>
          <p:cNvPr id="7" name="Image 5">
            <a:extLst>
              <a:ext uri="{FF2B5EF4-FFF2-40B4-BE49-F238E27FC236}">
                <a16:creationId xmlns:a16="http://schemas.microsoft.com/office/drawing/2014/main" id="{1C3CB218-30D6-4683-81E8-29DB242324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661" y="2103698"/>
            <a:ext cx="3600400" cy="226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2D157791-050D-4E4A-9957-D0AF815BFFB1}"/>
              </a:ext>
            </a:extLst>
          </p:cNvPr>
          <p:cNvSpPr>
            <a:spLocks noChangeAspect="1"/>
          </p:cNvSpPr>
          <p:nvPr/>
        </p:nvSpPr>
        <p:spPr>
          <a:xfrm>
            <a:off x="6624228" y="795655"/>
            <a:ext cx="2123956" cy="459423"/>
          </a:xfrm>
          <a:prstGeom prst="rect">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r>
              <a:rPr lang="fr-FR" sz="1400" dirty="0">
                <a:solidFill>
                  <a:schemeClr val="bg1"/>
                </a:solidFill>
                <a:latin typeface="Marianne" panose="02000000000000000000" pitchFamily="2" charset="0"/>
              </a:rPr>
              <a:t>Temps de réflexion : </a:t>
            </a:r>
          </a:p>
          <a:p>
            <a:pPr algn="ctr" defTabSz="1219170">
              <a:defRPr/>
            </a:pPr>
            <a:r>
              <a:rPr lang="fr-FR" sz="1400" dirty="0">
                <a:solidFill>
                  <a:schemeClr val="bg1"/>
                </a:solidFill>
                <a:latin typeface="Marianne" panose="02000000000000000000" pitchFamily="2" charset="0"/>
              </a:rPr>
              <a:t>3 min max</a:t>
            </a:r>
          </a:p>
        </p:txBody>
      </p:sp>
    </p:spTree>
    <p:extLst>
      <p:ext uri="{BB962C8B-B14F-4D97-AF65-F5344CB8AC3E}">
        <p14:creationId xmlns:p14="http://schemas.microsoft.com/office/powerpoint/2010/main" val="2909222546"/>
      </p:ext>
    </p:extLst>
  </p:cSld>
  <p:clrMapOvr>
    <a:masterClrMapping/>
  </p:clrMapOvr>
</p:sld>
</file>

<file path=ppt/theme/theme1.xml><?xml version="1.0" encoding="utf-8"?>
<a:theme xmlns:a="http://schemas.openxmlformats.org/drawingml/2006/main" name="TEMPLATE_OPE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5" id="{CCAA3B1F-37AD-D142-9B00-F2952BC71F32}" vid="{8780E14E-37A2-0148-9F40-6587BA01BE65}"/>
    </a:ext>
  </a:extLst>
</a:theme>
</file>

<file path=ppt/theme/theme2.xml><?xml version="1.0" encoding="utf-8"?>
<a:theme xmlns:a="http://schemas.openxmlformats.org/drawingml/2006/main" name="1_TEMPLATE_OPE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5" id="{CCAA3B1F-37AD-D142-9B00-F2952BC71F32}" vid="{8780E14E-37A2-0148-9F40-6587BA01BE65}"/>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TEMPLATE_OPERATEURS</Template>
  <TotalTime>37648</TotalTime>
  <Words>1466</Words>
  <Application>Microsoft Office PowerPoint</Application>
  <PresentationFormat>Affichage à l'écran (16:9)</PresentationFormat>
  <Paragraphs>249</Paragraphs>
  <Slides>29</Slides>
  <Notes>5</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29</vt:i4>
      </vt:variant>
    </vt:vector>
  </HeadingPairs>
  <TitlesOfParts>
    <vt:vector size="37" baseType="lpstr">
      <vt:lpstr>Arial</vt:lpstr>
      <vt:lpstr>Calibri</vt:lpstr>
      <vt:lpstr>Marianne</vt:lpstr>
      <vt:lpstr>Marianne ExtraBold</vt:lpstr>
      <vt:lpstr>Tahoma</vt:lpstr>
      <vt:lpstr>Wingdings</vt:lpstr>
      <vt:lpstr>TEMPLATE_OPERATEURS</vt:lpstr>
      <vt:lpstr>1_TEMPLATE_OPERATEURS</vt:lpstr>
      <vt:lpstr>Présentation PowerPoint</vt:lpstr>
      <vt:lpstr>Présentation PowerPoint</vt:lpstr>
      <vt:lpstr>Présentation des modalités de l’exercice (1/2)</vt:lpstr>
      <vt:lpstr>Présentation des modalités de l’exercice (2/2)</vt:lpstr>
      <vt:lpstr>Contexte</vt:lpstr>
      <vt:lpstr>Tour de table des rôles joués</vt:lpstr>
      <vt:lpstr>Présentation PowerPoint</vt:lpstr>
      <vt:lpstr>Présentation PowerPoint</vt:lpstr>
      <vt:lpstr>Stimuli 1</vt:lpstr>
      <vt:lpstr>Stimuli 2</vt:lpstr>
      <vt:lpstr>Stimuli 3</vt:lpstr>
      <vt:lpstr>Stimuli 4</vt:lpstr>
      <vt:lpstr>Stimuli 5</vt:lpstr>
      <vt:lpstr>Présentation PowerPoint</vt:lpstr>
      <vt:lpstr>Stimuli 6</vt:lpstr>
      <vt:lpstr>Stimuli 7</vt:lpstr>
      <vt:lpstr>Stimuli 8</vt:lpstr>
      <vt:lpstr>Stimuli 9</vt:lpstr>
      <vt:lpstr>Stimuli 10</vt:lpstr>
      <vt:lpstr>Présentation PowerPoint</vt:lpstr>
      <vt:lpstr>Stimuli 11</vt:lpstr>
      <vt:lpstr>Stimuli 11 bis</vt:lpstr>
      <vt:lpstr>Stimuli 12</vt:lpstr>
      <vt:lpstr>Stimuli 13</vt:lpstr>
      <vt:lpstr>Stimuli 14</vt:lpstr>
      <vt:lpstr>Présentation PowerPoint</vt:lpstr>
      <vt:lpstr>Débriefing</vt:lpstr>
      <vt:lpstr>Quels enseignements à retenir d’une gestion de crise cyber ?</vt:lpstr>
      <vt:lpstr>Présentation PowerPoint</vt:lpstr>
    </vt:vector>
  </TitlesOfParts>
  <Manager>Client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admin</dc:creator>
  <cp:lastModifiedBy>DANIEL Jenna</cp:lastModifiedBy>
  <cp:revision>1089</cp:revision>
  <dcterms:created xsi:type="dcterms:W3CDTF">2020-08-04T12:18:42Z</dcterms:created>
  <dcterms:modified xsi:type="dcterms:W3CDTF">2023-11-03T14:26:57Z</dcterms:modified>
</cp:coreProperties>
</file>